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64" r:id="rId5"/>
    <p:sldId id="265" r:id="rId6"/>
    <p:sldId id="266" r:id="rId7"/>
    <p:sldId id="267" r:id="rId8"/>
    <p:sldId id="268" r:id="rId9"/>
    <p:sldId id="275" r:id="rId10"/>
    <p:sldId id="269" r:id="rId11"/>
    <p:sldId id="270" r:id="rId12"/>
    <p:sldId id="263" r:id="rId13"/>
    <p:sldId id="274" r:id="rId14"/>
    <p:sldId id="273" r:id="rId15"/>
    <p:sldId id="26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9D162B7-FB3F-E94C-B2C8-DD122E673532}">
          <p14:sldIdLst/>
        </p14:section>
        <p14:section name="introduction" id="{670EFDDB-C948-A74A-A3DB-3F2933CD1119}">
          <p14:sldIdLst>
            <p14:sldId id="256"/>
            <p14:sldId id="257"/>
          </p14:sldIdLst>
        </p14:section>
        <p14:section name="synthese" id="{E59EB305-F031-4744-8192-9A1C0C24ADC3}">
          <p14:sldIdLst>
            <p14:sldId id="262"/>
            <p14:sldId id="264"/>
            <p14:sldId id="265"/>
            <p14:sldId id="266"/>
          </p14:sldIdLst>
        </p14:section>
        <p14:section name="ingredients" id="{C73EA2A1-BE4E-DF4A-B906-DCD21485A5DB}">
          <p14:sldIdLst>
            <p14:sldId id="267"/>
            <p14:sldId id="268"/>
            <p14:sldId id="275"/>
            <p14:sldId id="269"/>
          </p14:sldIdLst>
        </p14:section>
        <p14:section name="etape" id="{B1359FA3-F753-5E4A-9F4B-AE3246155A03}">
          <p14:sldIdLst>
            <p14:sldId id="270"/>
            <p14:sldId id="263"/>
            <p14:sldId id="274"/>
            <p14:sldId id="273"/>
          </p14:sldIdLst>
        </p14:section>
        <p14:section name="fin" id="{AB10672B-9ED6-E444-BB9C-BC9664241F1A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49"/>
    <p:restoredTop sz="94656"/>
  </p:normalViewPr>
  <p:slideViewPr>
    <p:cSldViewPr snapToGrid="0">
      <p:cViewPr>
        <p:scale>
          <a:sx n="104" d="100"/>
          <a:sy n="104" d="100"/>
        </p:scale>
        <p:origin x="14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4DB71D-F5A8-41D3-87B9-B6EC6EABB228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7F2FF0-3926-4FAF-8577-5C1F46F78928}">
      <dgm:prSet/>
      <dgm:spPr/>
      <dgm:t>
        <a:bodyPr/>
        <a:lstStyle/>
        <a:p>
          <a: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  <a:t>AGRIBALYSE3: </a:t>
          </a:r>
          <a:b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b="0" i="0" dirty="0" err="1">
              <a:latin typeface="Arial Narrow" panose="020B0604020202020204" pitchFamily="34" charset="0"/>
              <a:cs typeface="Arial Narrow" panose="020B0604020202020204" pitchFamily="34" charset="0"/>
            </a:rPr>
            <a:t>synthese</a:t>
          </a:r>
          <a:endParaRPr lang="en-US" b="0" i="0" dirty="0">
            <a:latin typeface="Arial Narrow" panose="020B0604020202020204" pitchFamily="34" charset="0"/>
            <a:cs typeface="Arial Narrow" panose="020B0604020202020204" pitchFamily="34" charset="0"/>
          </a:endParaRPr>
        </a:p>
      </dgm:t>
    </dgm:pt>
    <dgm:pt modelId="{4DA59DBE-5045-4CB0-A31F-A53C783BF8D8}" type="parTrans" cxnId="{AEB85029-A045-4462-A866-143F4D33A824}">
      <dgm:prSet/>
      <dgm:spPr/>
      <dgm:t>
        <a:bodyPr/>
        <a:lstStyle/>
        <a:p>
          <a:endParaRPr lang="en-US"/>
        </a:p>
      </dgm:t>
    </dgm:pt>
    <dgm:pt modelId="{12E22CF4-02FD-443A-9E66-9B3C0497F6D5}" type="sibTrans" cxnId="{AEB85029-A045-4462-A866-143F4D33A824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D40EA924-BD8D-4D04-9B91-CD4E7D4498C5}">
      <dgm:prSet/>
      <dgm:spPr/>
      <dgm:t>
        <a:bodyPr/>
        <a:lstStyle/>
        <a:p>
          <a: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  <a:t>AGRIBALYSE3:</a:t>
          </a:r>
          <a:b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  <a:t>ingredients</a:t>
          </a:r>
          <a:endParaRPr lang="en-US" b="0" i="0" dirty="0">
            <a:latin typeface="Arial Narrow" panose="020B0604020202020204" pitchFamily="34" charset="0"/>
            <a:cs typeface="Arial Narrow" panose="020B0604020202020204" pitchFamily="34" charset="0"/>
          </a:endParaRPr>
        </a:p>
      </dgm:t>
    </dgm:pt>
    <dgm:pt modelId="{0FD3F804-CF0E-42CC-9FC7-356EA90D38A2}" type="parTrans" cxnId="{0D4706CA-4319-4ECB-97CD-303834AC3452}">
      <dgm:prSet/>
      <dgm:spPr/>
      <dgm:t>
        <a:bodyPr/>
        <a:lstStyle/>
        <a:p>
          <a:endParaRPr lang="en-US"/>
        </a:p>
      </dgm:t>
    </dgm:pt>
    <dgm:pt modelId="{1D6B195A-984B-49EE-A00C-2A7B5EA5C0AA}" type="sibTrans" cxnId="{0D4706CA-4319-4ECB-97CD-303834AC3452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2EC7B556-753D-4C32-877A-798CB28851A0}">
      <dgm:prSet/>
      <dgm:spPr/>
      <dgm:t>
        <a:bodyPr/>
        <a:lstStyle/>
        <a:p>
          <a: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  <a:t>AGRIBALYSE3:</a:t>
          </a:r>
          <a:br>
            <a:rPr lang="en-GB" b="0" i="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b="0" i="0" dirty="0" err="1">
              <a:latin typeface="Arial Narrow" panose="020B0604020202020204" pitchFamily="34" charset="0"/>
              <a:cs typeface="Arial Narrow" panose="020B0604020202020204" pitchFamily="34" charset="0"/>
            </a:rPr>
            <a:t>etapes</a:t>
          </a:r>
          <a:endParaRPr lang="en-US" b="0" i="0" dirty="0">
            <a:latin typeface="Arial Narrow" panose="020B0604020202020204" pitchFamily="34" charset="0"/>
            <a:cs typeface="Arial Narrow" panose="020B0604020202020204" pitchFamily="34" charset="0"/>
          </a:endParaRPr>
        </a:p>
      </dgm:t>
    </dgm:pt>
    <dgm:pt modelId="{ABCF4372-CEA5-47F0-9E62-8513C880CF34}" type="parTrans" cxnId="{930B98AA-BE63-4CF6-BD0D-B4C83C579666}">
      <dgm:prSet/>
      <dgm:spPr/>
      <dgm:t>
        <a:bodyPr/>
        <a:lstStyle/>
        <a:p>
          <a:endParaRPr lang="en-US"/>
        </a:p>
      </dgm:t>
    </dgm:pt>
    <dgm:pt modelId="{1FD1DA5C-5613-4987-8849-01B70AEDB201}" type="sibTrans" cxnId="{930B98AA-BE63-4CF6-BD0D-B4C83C579666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0072E60-39EA-554C-9403-FF9B911CFF32}" type="pres">
      <dgm:prSet presAssocID="{654DB71D-F5A8-41D3-87B9-B6EC6EABB228}" presName="Name0" presStyleCnt="0">
        <dgm:presLayoutVars>
          <dgm:animLvl val="lvl"/>
          <dgm:resizeHandles val="exact"/>
        </dgm:presLayoutVars>
      </dgm:prSet>
      <dgm:spPr/>
    </dgm:pt>
    <dgm:pt modelId="{FA2D482F-BD21-D74E-AE63-37BDB8A27F96}" type="pres">
      <dgm:prSet presAssocID="{177F2FF0-3926-4FAF-8577-5C1F46F78928}" presName="compositeNode" presStyleCnt="0">
        <dgm:presLayoutVars>
          <dgm:bulletEnabled val="1"/>
        </dgm:presLayoutVars>
      </dgm:prSet>
      <dgm:spPr/>
    </dgm:pt>
    <dgm:pt modelId="{DA8C7885-AA6D-A64D-82D1-505303E3FD4A}" type="pres">
      <dgm:prSet presAssocID="{177F2FF0-3926-4FAF-8577-5C1F46F78928}" presName="bgRect" presStyleLbl="alignNode1" presStyleIdx="0" presStyleCnt="3"/>
      <dgm:spPr/>
    </dgm:pt>
    <dgm:pt modelId="{2E2B94E2-9848-4349-BA27-FE0752B1492C}" type="pres">
      <dgm:prSet presAssocID="{12E22CF4-02FD-443A-9E66-9B3C0497F6D5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B61BFBB5-CAEB-E74C-B032-AD9E97D510F7}" type="pres">
      <dgm:prSet presAssocID="{177F2FF0-3926-4FAF-8577-5C1F46F78928}" presName="nodeRect" presStyleLbl="alignNode1" presStyleIdx="0" presStyleCnt="3">
        <dgm:presLayoutVars>
          <dgm:bulletEnabled val="1"/>
        </dgm:presLayoutVars>
      </dgm:prSet>
      <dgm:spPr/>
    </dgm:pt>
    <dgm:pt modelId="{A6FC7602-7BD0-6B41-8491-ED1E3289057D}" type="pres">
      <dgm:prSet presAssocID="{12E22CF4-02FD-443A-9E66-9B3C0497F6D5}" presName="sibTrans" presStyleCnt="0"/>
      <dgm:spPr/>
    </dgm:pt>
    <dgm:pt modelId="{9C63ECFE-7D9E-7347-99A9-BBA711329F03}" type="pres">
      <dgm:prSet presAssocID="{D40EA924-BD8D-4D04-9B91-CD4E7D4498C5}" presName="compositeNode" presStyleCnt="0">
        <dgm:presLayoutVars>
          <dgm:bulletEnabled val="1"/>
        </dgm:presLayoutVars>
      </dgm:prSet>
      <dgm:spPr/>
    </dgm:pt>
    <dgm:pt modelId="{EB1A0E5D-1565-1942-8FCF-A4DFB3032118}" type="pres">
      <dgm:prSet presAssocID="{D40EA924-BD8D-4D04-9B91-CD4E7D4498C5}" presName="bgRect" presStyleLbl="alignNode1" presStyleIdx="1" presStyleCnt="3"/>
      <dgm:spPr/>
    </dgm:pt>
    <dgm:pt modelId="{E11BBB73-3173-C84E-8F6A-6DCDF9E31EB1}" type="pres">
      <dgm:prSet presAssocID="{1D6B195A-984B-49EE-A00C-2A7B5EA5C0AA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D9721CB7-557D-5F4B-B96A-30CF7AE265E5}" type="pres">
      <dgm:prSet presAssocID="{D40EA924-BD8D-4D04-9B91-CD4E7D4498C5}" presName="nodeRect" presStyleLbl="alignNode1" presStyleIdx="1" presStyleCnt="3">
        <dgm:presLayoutVars>
          <dgm:bulletEnabled val="1"/>
        </dgm:presLayoutVars>
      </dgm:prSet>
      <dgm:spPr/>
    </dgm:pt>
    <dgm:pt modelId="{C7C05BE3-AE64-3343-90CC-914FF982544D}" type="pres">
      <dgm:prSet presAssocID="{1D6B195A-984B-49EE-A00C-2A7B5EA5C0AA}" presName="sibTrans" presStyleCnt="0"/>
      <dgm:spPr/>
    </dgm:pt>
    <dgm:pt modelId="{CBE287E9-876B-2E4D-B45A-8685A5645E1C}" type="pres">
      <dgm:prSet presAssocID="{2EC7B556-753D-4C32-877A-798CB28851A0}" presName="compositeNode" presStyleCnt="0">
        <dgm:presLayoutVars>
          <dgm:bulletEnabled val="1"/>
        </dgm:presLayoutVars>
      </dgm:prSet>
      <dgm:spPr/>
    </dgm:pt>
    <dgm:pt modelId="{C4971DAD-3D01-4E43-9581-B25F025E0DFD}" type="pres">
      <dgm:prSet presAssocID="{2EC7B556-753D-4C32-877A-798CB28851A0}" presName="bgRect" presStyleLbl="alignNode1" presStyleIdx="2" presStyleCnt="3"/>
      <dgm:spPr/>
    </dgm:pt>
    <dgm:pt modelId="{1D901D07-528B-5A42-9303-A979F1CA7515}" type="pres">
      <dgm:prSet presAssocID="{1FD1DA5C-5613-4987-8849-01B70AEDB201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B8AC07E-34ED-3544-BDCA-80195BFF7476}" type="pres">
      <dgm:prSet presAssocID="{2EC7B556-753D-4C32-877A-798CB28851A0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DA94340F-5391-F045-B766-54EB2D265816}" type="presOf" srcId="{D40EA924-BD8D-4D04-9B91-CD4E7D4498C5}" destId="{EB1A0E5D-1565-1942-8FCF-A4DFB3032118}" srcOrd="0" destOrd="0" presId="urn:microsoft.com/office/officeart/2016/7/layout/LinearBlockProcessNumbered"/>
    <dgm:cxn modelId="{43039811-CCCA-B647-A411-F4BA9B60CF70}" type="presOf" srcId="{2EC7B556-753D-4C32-877A-798CB28851A0}" destId="{0B8AC07E-34ED-3544-BDCA-80195BFF7476}" srcOrd="1" destOrd="0" presId="urn:microsoft.com/office/officeart/2016/7/layout/LinearBlockProcessNumbered"/>
    <dgm:cxn modelId="{AEB85029-A045-4462-A866-143F4D33A824}" srcId="{654DB71D-F5A8-41D3-87B9-B6EC6EABB228}" destId="{177F2FF0-3926-4FAF-8577-5C1F46F78928}" srcOrd="0" destOrd="0" parTransId="{4DA59DBE-5045-4CB0-A31F-A53C783BF8D8}" sibTransId="{12E22CF4-02FD-443A-9E66-9B3C0497F6D5}"/>
    <dgm:cxn modelId="{A8AB233F-7829-2F4A-B8DA-5466195EB1B9}" type="presOf" srcId="{177F2FF0-3926-4FAF-8577-5C1F46F78928}" destId="{B61BFBB5-CAEB-E74C-B032-AD9E97D510F7}" srcOrd="1" destOrd="0" presId="urn:microsoft.com/office/officeart/2016/7/layout/LinearBlockProcessNumbered"/>
    <dgm:cxn modelId="{07EC8269-719B-6F4F-A51E-04EC8FC85922}" type="presOf" srcId="{1D6B195A-984B-49EE-A00C-2A7B5EA5C0AA}" destId="{E11BBB73-3173-C84E-8F6A-6DCDF9E31EB1}" srcOrd="0" destOrd="0" presId="urn:microsoft.com/office/officeart/2016/7/layout/LinearBlockProcessNumbered"/>
    <dgm:cxn modelId="{930B98AA-BE63-4CF6-BD0D-B4C83C579666}" srcId="{654DB71D-F5A8-41D3-87B9-B6EC6EABB228}" destId="{2EC7B556-753D-4C32-877A-798CB28851A0}" srcOrd="2" destOrd="0" parTransId="{ABCF4372-CEA5-47F0-9E62-8513C880CF34}" sibTransId="{1FD1DA5C-5613-4987-8849-01B70AEDB201}"/>
    <dgm:cxn modelId="{AB08F4AC-88A9-A34E-94D1-F02BD2F9D710}" type="presOf" srcId="{1FD1DA5C-5613-4987-8849-01B70AEDB201}" destId="{1D901D07-528B-5A42-9303-A979F1CA7515}" srcOrd="0" destOrd="0" presId="urn:microsoft.com/office/officeart/2016/7/layout/LinearBlockProcessNumbered"/>
    <dgm:cxn modelId="{A6DB1CBD-787B-C347-9EC1-830202B645E4}" type="presOf" srcId="{D40EA924-BD8D-4D04-9B91-CD4E7D4498C5}" destId="{D9721CB7-557D-5F4B-B96A-30CF7AE265E5}" srcOrd="1" destOrd="0" presId="urn:microsoft.com/office/officeart/2016/7/layout/LinearBlockProcessNumbered"/>
    <dgm:cxn modelId="{4BB9D6C9-6DE1-E248-812E-3ECD7DA5169D}" type="presOf" srcId="{177F2FF0-3926-4FAF-8577-5C1F46F78928}" destId="{DA8C7885-AA6D-A64D-82D1-505303E3FD4A}" srcOrd="0" destOrd="0" presId="urn:microsoft.com/office/officeart/2016/7/layout/LinearBlockProcessNumbered"/>
    <dgm:cxn modelId="{0D4706CA-4319-4ECB-97CD-303834AC3452}" srcId="{654DB71D-F5A8-41D3-87B9-B6EC6EABB228}" destId="{D40EA924-BD8D-4D04-9B91-CD4E7D4498C5}" srcOrd="1" destOrd="0" parTransId="{0FD3F804-CF0E-42CC-9FC7-356EA90D38A2}" sibTransId="{1D6B195A-984B-49EE-A00C-2A7B5EA5C0AA}"/>
    <dgm:cxn modelId="{A3E66ECA-D0ED-F745-B0E1-9E38AC531D1E}" type="presOf" srcId="{2EC7B556-753D-4C32-877A-798CB28851A0}" destId="{C4971DAD-3D01-4E43-9581-B25F025E0DFD}" srcOrd="0" destOrd="0" presId="urn:microsoft.com/office/officeart/2016/7/layout/LinearBlockProcessNumbered"/>
    <dgm:cxn modelId="{66CCF0D2-59AE-594F-BB79-A981F0CD34C6}" type="presOf" srcId="{12E22CF4-02FD-443A-9E66-9B3C0497F6D5}" destId="{2E2B94E2-9848-4349-BA27-FE0752B1492C}" srcOrd="0" destOrd="0" presId="urn:microsoft.com/office/officeart/2016/7/layout/LinearBlockProcessNumbered"/>
    <dgm:cxn modelId="{13E836FA-FB32-F443-BAE0-88F060C07A7F}" type="presOf" srcId="{654DB71D-F5A8-41D3-87B9-B6EC6EABB228}" destId="{70072E60-39EA-554C-9403-FF9B911CFF32}" srcOrd="0" destOrd="0" presId="urn:microsoft.com/office/officeart/2016/7/layout/LinearBlockProcessNumbered"/>
    <dgm:cxn modelId="{8DFC332C-7FA6-034B-BE74-E28C3E1D0D21}" type="presParOf" srcId="{70072E60-39EA-554C-9403-FF9B911CFF32}" destId="{FA2D482F-BD21-D74E-AE63-37BDB8A27F96}" srcOrd="0" destOrd="0" presId="urn:microsoft.com/office/officeart/2016/7/layout/LinearBlockProcessNumbered"/>
    <dgm:cxn modelId="{90395A0C-B310-F648-A332-BBE88C6BCCF9}" type="presParOf" srcId="{FA2D482F-BD21-D74E-AE63-37BDB8A27F96}" destId="{DA8C7885-AA6D-A64D-82D1-505303E3FD4A}" srcOrd="0" destOrd="0" presId="urn:microsoft.com/office/officeart/2016/7/layout/LinearBlockProcessNumbered"/>
    <dgm:cxn modelId="{4C0E2C60-FB33-504C-9166-1A6DB1F1284A}" type="presParOf" srcId="{FA2D482F-BD21-D74E-AE63-37BDB8A27F96}" destId="{2E2B94E2-9848-4349-BA27-FE0752B1492C}" srcOrd="1" destOrd="0" presId="urn:microsoft.com/office/officeart/2016/7/layout/LinearBlockProcessNumbered"/>
    <dgm:cxn modelId="{44B42B0C-D401-9146-BFC0-F99C950548DE}" type="presParOf" srcId="{FA2D482F-BD21-D74E-AE63-37BDB8A27F96}" destId="{B61BFBB5-CAEB-E74C-B032-AD9E97D510F7}" srcOrd="2" destOrd="0" presId="urn:microsoft.com/office/officeart/2016/7/layout/LinearBlockProcessNumbered"/>
    <dgm:cxn modelId="{329AB2F4-4156-9440-9B8B-509EB0F2356A}" type="presParOf" srcId="{70072E60-39EA-554C-9403-FF9B911CFF32}" destId="{A6FC7602-7BD0-6B41-8491-ED1E3289057D}" srcOrd="1" destOrd="0" presId="urn:microsoft.com/office/officeart/2016/7/layout/LinearBlockProcessNumbered"/>
    <dgm:cxn modelId="{E2B5C8D9-3E88-5041-9D82-992FEAABAD35}" type="presParOf" srcId="{70072E60-39EA-554C-9403-FF9B911CFF32}" destId="{9C63ECFE-7D9E-7347-99A9-BBA711329F03}" srcOrd="2" destOrd="0" presId="urn:microsoft.com/office/officeart/2016/7/layout/LinearBlockProcessNumbered"/>
    <dgm:cxn modelId="{F58315D3-3CDA-0C4B-9EA6-CC89B7D1FB0B}" type="presParOf" srcId="{9C63ECFE-7D9E-7347-99A9-BBA711329F03}" destId="{EB1A0E5D-1565-1942-8FCF-A4DFB3032118}" srcOrd="0" destOrd="0" presId="urn:microsoft.com/office/officeart/2016/7/layout/LinearBlockProcessNumbered"/>
    <dgm:cxn modelId="{0120F48E-9FBA-AF43-A311-C36B80307198}" type="presParOf" srcId="{9C63ECFE-7D9E-7347-99A9-BBA711329F03}" destId="{E11BBB73-3173-C84E-8F6A-6DCDF9E31EB1}" srcOrd="1" destOrd="0" presId="urn:microsoft.com/office/officeart/2016/7/layout/LinearBlockProcessNumbered"/>
    <dgm:cxn modelId="{6A0E2D88-4710-EC4C-B1BB-3D5A093C8B21}" type="presParOf" srcId="{9C63ECFE-7D9E-7347-99A9-BBA711329F03}" destId="{D9721CB7-557D-5F4B-B96A-30CF7AE265E5}" srcOrd="2" destOrd="0" presId="urn:microsoft.com/office/officeart/2016/7/layout/LinearBlockProcessNumbered"/>
    <dgm:cxn modelId="{E951DB24-6DB9-0545-ADC8-00EAB145C19B}" type="presParOf" srcId="{70072E60-39EA-554C-9403-FF9B911CFF32}" destId="{C7C05BE3-AE64-3343-90CC-914FF982544D}" srcOrd="3" destOrd="0" presId="urn:microsoft.com/office/officeart/2016/7/layout/LinearBlockProcessNumbered"/>
    <dgm:cxn modelId="{9EB94773-0CBB-3A4B-B8A9-7E08BABE349D}" type="presParOf" srcId="{70072E60-39EA-554C-9403-FF9B911CFF32}" destId="{CBE287E9-876B-2E4D-B45A-8685A5645E1C}" srcOrd="4" destOrd="0" presId="urn:microsoft.com/office/officeart/2016/7/layout/LinearBlockProcessNumbered"/>
    <dgm:cxn modelId="{356D84B9-EEA1-5E46-A407-DDCFE91FED85}" type="presParOf" srcId="{CBE287E9-876B-2E4D-B45A-8685A5645E1C}" destId="{C4971DAD-3D01-4E43-9581-B25F025E0DFD}" srcOrd="0" destOrd="0" presId="urn:microsoft.com/office/officeart/2016/7/layout/LinearBlockProcessNumbered"/>
    <dgm:cxn modelId="{E79977B9-BA45-8C48-9518-550EBE1EA64F}" type="presParOf" srcId="{CBE287E9-876B-2E4D-B45A-8685A5645E1C}" destId="{1D901D07-528B-5A42-9303-A979F1CA7515}" srcOrd="1" destOrd="0" presId="urn:microsoft.com/office/officeart/2016/7/layout/LinearBlockProcessNumbered"/>
    <dgm:cxn modelId="{5321A0F1-6917-734E-843C-3CD21206B1A3}" type="presParOf" srcId="{CBE287E9-876B-2E4D-B45A-8685A5645E1C}" destId="{0B8AC07E-34ED-3544-BDCA-80195BFF7476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49F259-C9A3-1944-9DDF-B73EBCA992D7}" type="doc">
      <dgm:prSet loTypeId="urn:microsoft.com/office/officeart/2008/layout/RadialCluster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377A0E3-EB94-C748-B435-83F6C5713560}">
      <dgm:prSet phldrT="[文本]" custT="1"/>
      <dgm:spPr/>
      <dgm:t>
        <a:bodyPr/>
        <a:lstStyle/>
        <a:p>
          <a:r>
            <a:rPr lang="en-GB" sz="3700" b="1" dirty="0">
              <a:latin typeface="Arial" panose="020B0604020202020204" pitchFamily="34" charset="0"/>
              <a:cs typeface="Arial" panose="020B0604020202020204" pitchFamily="34" charset="0"/>
            </a:rPr>
            <a:t>  </a:t>
          </a:r>
          <a:r>
            <a:rPr lang="en-GB" sz="2000" b="1" dirty="0">
              <a:latin typeface="Arial" panose="020B0604020202020204" pitchFamily="34" charset="0"/>
              <a:cs typeface="Arial" panose="020B0604020202020204" pitchFamily="34" charset="0"/>
            </a:rPr>
            <a:t>Le Meilleur k : xxx </a:t>
          </a:r>
          <a:endParaRPr lang="zh-CN" altLang="en-US" sz="2000" dirty="0"/>
        </a:p>
      </dgm:t>
    </dgm:pt>
    <dgm:pt modelId="{5B1E9D9C-5787-7D4A-A9CE-C9B0BB4EDDE1}" type="parTrans" cxnId="{900D68D1-5500-3449-8B26-E5412EBF5059}">
      <dgm:prSet/>
      <dgm:spPr/>
      <dgm:t>
        <a:bodyPr/>
        <a:lstStyle/>
        <a:p>
          <a:endParaRPr lang="zh-CN" altLang="en-US"/>
        </a:p>
      </dgm:t>
    </dgm:pt>
    <dgm:pt modelId="{94F2BBB7-1DFC-BD49-9BEB-370C9617A08E}" type="sibTrans" cxnId="{900D68D1-5500-3449-8B26-E5412EBF5059}">
      <dgm:prSet/>
      <dgm:spPr/>
      <dgm:t>
        <a:bodyPr/>
        <a:lstStyle/>
        <a:p>
          <a:endParaRPr lang="zh-CN" altLang="en-US"/>
        </a:p>
      </dgm:t>
    </dgm:pt>
    <dgm:pt modelId="{B2F8EE19-084A-5D43-8EED-C2F473F78DA3}">
      <dgm:prSet/>
      <dgm:spPr/>
      <dgm:t>
        <a:bodyPr/>
        <a:lstStyle/>
        <a:p>
          <a:endParaRPr lang="zh-CN" altLang="en-US"/>
        </a:p>
      </dgm:t>
    </dgm:pt>
    <dgm:pt modelId="{03EA7FE2-96DC-2045-B1AE-8ED351E078E7}" type="parTrans" cxnId="{4F2BBC0D-5F5C-D142-9A4F-5F505D4116E2}">
      <dgm:prSet/>
      <dgm:spPr/>
      <dgm:t>
        <a:bodyPr/>
        <a:lstStyle/>
        <a:p>
          <a:endParaRPr lang="zh-CN" altLang="en-US"/>
        </a:p>
      </dgm:t>
    </dgm:pt>
    <dgm:pt modelId="{7B38F62E-E2DA-E34E-89EA-98EC647246C8}" type="sibTrans" cxnId="{4F2BBC0D-5F5C-D142-9A4F-5F505D4116E2}">
      <dgm:prSet/>
      <dgm:spPr/>
      <dgm:t>
        <a:bodyPr/>
        <a:lstStyle/>
        <a:p>
          <a:endParaRPr lang="zh-CN" altLang="en-US"/>
        </a:p>
      </dgm:t>
    </dgm:pt>
    <dgm:pt modelId="{A1302919-36CB-8E40-8D2B-EFD1D9376820}">
      <dgm:prSet phldrT="[文本]"/>
      <dgm:spPr/>
      <dgm:t>
        <a:bodyPr/>
        <a:lstStyle/>
        <a:p>
          <a:r>
            <a:rPr lang="fr-FR" altLang="zh-CN" b="1" dirty="0">
              <a:latin typeface="Arial" panose="020B0604020202020204" pitchFamily="34" charset="0"/>
              <a:cs typeface="Arial" panose="020B0604020202020204" pitchFamily="34" charset="0"/>
            </a:rPr>
            <a:t>Perf obtenues : </a:t>
          </a:r>
          <a:endParaRPr lang="zh-CN" altLang="en-US" dirty="0"/>
        </a:p>
      </dgm:t>
    </dgm:pt>
    <dgm:pt modelId="{F1909503-17CC-6B46-BD39-258E1E85652E}" type="parTrans" cxnId="{FFED9B44-983E-3F4A-84B7-04A1D48F34E6}">
      <dgm:prSet/>
      <dgm:spPr/>
      <dgm:t>
        <a:bodyPr/>
        <a:lstStyle/>
        <a:p>
          <a:endParaRPr lang="zh-CN" altLang="en-US"/>
        </a:p>
      </dgm:t>
    </dgm:pt>
    <dgm:pt modelId="{016B8FD2-A353-8F4F-9936-48C6DE40AC99}" type="sibTrans" cxnId="{FFED9B44-983E-3F4A-84B7-04A1D48F34E6}">
      <dgm:prSet/>
      <dgm:spPr/>
      <dgm:t>
        <a:bodyPr/>
        <a:lstStyle/>
        <a:p>
          <a:endParaRPr lang="zh-CN" altLang="en-US"/>
        </a:p>
      </dgm:t>
    </dgm:pt>
    <dgm:pt modelId="{8635EEDD-CC8F-B748-9A51-173A99239B8A}">
      <dgm:prSet custT="1"/>
      <dgm:spPr/>
      <dgm:t>
        <a:bodyPr/>
        <a:lstStyle/>
        <a:p>
          <a:r>
            <a:rPr lang="fr-FR" altLang="zh-CN" sz="2000" b="1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 moyenne:</a:t>
          </a:r>
          <a:endParaRPr lang="zh-CN" altLang="en-US" sz="2000" dirty="0"/>
        </a:p>
      </dgm:t>
    </dgm:pt>
    <dgm:pt modelId="{069DECEA-AA50-434E-A08F-C8F7D537FFEB}" type="parTrans" cxnId="{B284182F-3D2B-6F47-908D-911374000BFE}">
      <dgm:prSet/>
      <dgm:spPr/>
      <dgm:t>
        <a:bodyPr/>
        <a:lstStyle/>
        <a:p>
          <a:endParaRPr lang="zh-CN" altLang="en-US"/>
        </a:p>
      </dgm:t>
    </dgm:pt>
    <dgm:pt modelId="{721A1BC6-3BF7-A944-9DC6-13A53C7F5F48}" type="sibTrans" cxnId="{B284182F-3D2B-6F47-908D-911374000BFE}">
      <dgm:prSet/>
      <dgm:spPr/>
      <dgm:t>
        <a:bodyPr/>
        <a:lstStyle/>
        <a:p>
          <a:endParaRPr lang="zh-CN" altLang="en-US"/>
        </a:p>
      </dgm:t>
    </dgm:pt>
    <dgm:pt modelId="{AF45DC5E-C03E-B149-9CB5-AAA53E7F7CEB}">
      <dgm:prSet custT="1"/>
      <dgm:spPr/>
      <dgm:t>
        <a:bodyPr/>
        <a:lstStyle/>
        <a:p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Écart type: </a:t>
          </a:r>
          <a:endParaRPr lang="zh-CN" altLang="en-US" sz="2000" dirty="0"/>
        </a:p>
      </dgm:t>
    </dgm:pt>
    <dgm:pt modelId="{F332DC8C-0D85-7D49-BCCF-2F90A55CDA07}" type="parTrans" cxnId="{A3D01C00-B3AF-B844-9ED3-E242F6520C70}">
      <dgm:prSet/>
      <dgm:spPr/>
      <dgm:t>
        <a:bodyPr/>
        <a:lstStyle/>
        <a:p>
          <a:endParaRPr lang="zh-CN" altLang="en-US"/>
        </a:p>
      </dgm:t>
    </dgm:pt>
    <dgm:pt modelId="{944C108A-AD4B-F243-8EFD-38F0CF93AA02}" type="sibTrans" cxnId="{A3D01C00-B3AF-B844-9ED3-E242F6520C70}">
      <dgm:prSet/>
      <dgm:spPr/>
      <dgm:t>
        <a:bodyPr/>
        <a:lstStyle/>
        <a:p>
          <a:endParaRPr lang="zh-CN" altLang="en-US"/>
        </a:p>
      </dgm:t>
    </dgm:pt>
    <dgm:pt modelId="{4555253D-7AB7-1D47-A58E-2671A9C95BC8}" type="pres">
      <dgm:prSet presAssocID="{E649F259-C9A3-1944-9DDF-B73EBCA992D7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8366FF5-05A5-3841-9B9B-2931889EDA0D}" type="pres">
      <dgm:prSet presAssocID="{1377A0E3-EB94-C748-B435-83F6C5713560}" presName="textCenter" presStyleLbl="node1" presStyleIdx="0" presStyleCnt="4" custScaleX="141096" custScaleY="37805" custLinFactNeighborX="-64491" custLinFactNeighborY="123"/>
      <dgm:spPr/>
    </dgm:pt>
    <dgm:pt modelId="{F1BADBC6-4D18-1B42-BD18-AD0442022B3F}" type="pres">
      <dgm:prSet presAssocID="{1377A0E3-EB94-C748-B435-83F6C5713560}" presName="cycle_1" presStyleCnt="0"/>
      <dgm:spPr/>
    </dgm:pt>
    <dgm:pt modelId="{E25DAC23-0067-F94E-8291-72560CCE6671}" type="pres">
      <dgm:prSet presAssocID="{A1302919-36CB-8E40-8D2B-EFD1D9376820}" presName="childCenter1" presStyleLbl="node1" presStyleIdx="1" presStyleCnt="4"/>
      <dgm:spPr/>
    </dgm:pt>
    <dgm:pt modelId="{FA0E5331-7A70-DE4E-AFEF-4BFE9C37CEAF}" type="pres">
      <dgm:prSet presAssocID="{F332DC8C-0D85-7D49-BCCF-2F90A55CDA07}" presName="Name141" presStyleLbl="parChTrans1D3" presStyleIdx="0" presStyleCnt="2"/>
      <dgm:spPr/>
    </dgm:pt>
    <dgm:pt modelId="{6D541A8B-4FC5-E147-BC60-FDB91FC55009}" type="pres">
      <dgm:prSet presAssocID="{AF45DC5E-C03E-B149-9CB5-AAA53E7F7CEB}" presName="text1" presStyleLbl="node1" presStyleIdx="2" presStyleCnt="4" custScaleX="153482" custScaleY="59492" custRadScaleRad="97215" custRadScaleInc="2844">
        <dgm:presLayoutVars>
          <dgm:bulletEnabled val="1"/>
        </dgm:presLayoutVars>
      </dgm:prSet>
      <dgm:spPr/>
    </dgm:pt>
    <dgm:pt modelId="{18512E5A-BC93-A349-A80B-1935F1736C56}" type="pres">
      <dgm:prSet presAssocID="{069DECEA-AA50-434E-A08F-C8F7D537FFEB}" presName="Name141" presStyleLbl="parChTrans1D3" presStyleIdx="1" presStyleCnt="2"/>
      <dgm:spPr/>
    </dgm:pt>
    <dgm:pt modelId="{278ACA98-D19A-F149-BEB3-B763F8EBF64F}" type="pres">
      <dgm:prSet presAssocID="{8635EEDD-CC8F-B748-9A51-173A99239B8A}" presName="text1" presStyleLbl="node1" presStyleIdx="3" presStyleCnt="4" custScaleX="253699" custScaleY="52624" custRadScaleRad="109572" custRadScaleInc="-13301">
        <dgm:presLayoutVars>
          <dgm:bulletEnabled val="1"/>
        </dgm:presLayoutVars>
      </dgm:prSet>
      <dgm:spPr/>
    </dgm:pt>
    <dgm:pt modelId="{A78C0BC6-300C-CC43-92D4-6776BCEC4639}" type="pres">
      <dgm:prSet presAssocID="{F1909503-17CC-6B46-BD39-258E1E85652E}" presName="Name144" presStyleLbl="parChTrans1D2" presStyleIdx="0" presStyleCnt="1"/>
      <dgm:spPr/>
    </dgm:pt>
  </dgm:ptLst>
  <dgm:cxnLst>
    <dgm:cxn modelId="{A3D01C00-B3AF-B844-9ED3-E242F6520C70}" srcId="{A1302919-36CB-8E40-8D2B-EFD1D9376820}" destId="{AF45DC5E-C03E-B149-9CB5-AAA53E7F7CEB}" srcOrd="0" destOrd="0" parTransId="{F332DC8C-0D85-7D49-BCCF-2F90A55CDA07}" sibTransId="{944C108A-AD4B-F243-8EFD-38F0CF93AA02}"/>
    <dgm:cxn modelId="{E9617007-7951-E44E-9880-72E87EDD9E41}" type="presOf" srcId="{069DECEA-AA50-434E-A08F-C8F7D537FFEB}" destId="{18512E5A-BC93-A349-A80B-1935F1736C56}" srcOrd="0" destOrd="0" presId="urn:microsoft.com/office/officeart/2008/layout/RadialCluster"/>
    <dgm:cxn modelId="{4F2BBC0D-5F5C-D142-9A4F-5F505D4116E2}" srcId="{E649F259-C9A3-1944-9DDF-B73EBCA992D7}" destId="{B2F8EE19-084A-5D43-8EED-C2F473F78DA3}" srcOrd="1" destOrd="0" parTransId="{03EA7FE2-96DC-2045-B1AE-8ED351E078E7}" sibTransId="{7B38F62E-E2DA-E34E-89EA-98EC647246C8}"/>
    <dgm:cxn modelId="{36BD0417-C1C4-7440-97F2-4B0052F2A83A}" type="presOf" srcId="{F332DC8C-0D85-7D49-BCCF-2F90A55CDA07}" destId="{FA0E5331-7A70-DE4E-AFEF-4BFE9C37CEAF}" srcOrd="0" destOrd="0" presId="urn:microsoft.com/office/officeart/2008/layout/RadialCluster"/>
    <dgm:cxn modelId="{33495725-2493-5046-9B11-329DDD726673}" type="presOf" srcId="{E649F259-C9A3-1944-9DDF-B73EBCA992D7}" destId="{4555253D-7AB7-1D47-A58E-2671A9C95BC8}" srcOrd="0" destOrd="0" presId="urn:microsoft.com/office/officeart/2008/layout/RadialCluster"/>
    <dgm:cxn modelId="{B284182F-3D2B-6F47-908D-911374000BFE}" srcId="{A1302919-36CB-8E40-8D2B-EFD1D9376820}" destId="{8635EEDD-CC8F-B748-9A51-173A99239B8A}" srcOrd="1" destOrd="0" parTransId="{069DECEA-AA50-434E-A08F-C8F7D537FFEB}" sibTransId="{721A1BC6-3BF7-A944-9DC6-13A53C7F5F48}"/>
    <dgm:cxn modelId="{F3A47735-1E83-F745-B6F9-530E3BB6E2BB}" type="presOf" srcId="{AF45DC5E-C03E-B149-9CB5-AAA53E7F7CEB}" destId="{6D541A8B-4FC5-E147-BC60-FDB91FC55009}" srcOrd="0" destOrd="0" presId="urn:microsoft.com/office/officeart/2008/layout/RadialCluster"/>
    <dgm:cxn modelId="{8110213E-8344-2041-AE67-9AD168518FF4}" type="presOf" srcId="{A1302919-36CB-8E40-8D2B-EFD1D9376820}" destId="{E25DAC23-0067-F94E-8291-72560CCE6671}" srcOrd="0" destOrd="0" presId="urn:microsoft.com/office/officeart/2008/layout/RadialCluster"/>
    <dgm:cxn modelId="{518A3D41-A7F9-654F-B24B-ED15F5E9B9B2}" type="presOf" srcId="{8635EEDD-CC8F-B748-9A51-173A99239B8A}" destId="{278ACA98-D19A-F149-BEB3-B763F8EBF64F}" srcOrd="0" destOrd="0" presId="urn:microsoft.com/office/officeart/2008/layout/RadialCluster"/>
    <dgm:cxn modelId="{FFED9B44-983E-3F4A-84B7-04A1D48F34E6}" srcId="{1377A0E3-EB94-C748-B435-83F6C5713560}" destId="{A1302919-36CB-8E40-8D2B-EFD1D9376820}" srcOrd="0" destOrd="0" parTransId="{F1909503-17CC-6B46-BD39-258E1E85652E}" sibTransId="{016B8FD2-A353-8F4F-9936-48C6DE40AC99}"/>
    <dgm:cxn modelId="{1800024F-79A2-3345-8F8B-AF33D9CF3A48}" type="presOf" srcId="{1377A0E3-EB94-C748-B435-83F6C5713560}" destId="{38366FF5-05A5-3841-9B9B-2931889EDA0D}" srcOrd="0" destOrd="0" presId="urn:microsoft.com/office/officeart/2008/layout/RadialCluster"/>
    <dgm:cxn modelId="{FFEA3370-A304-5D4D-A722-6A6B4BA7A933}" type="presOf" srcId="{F1909503-17CC-6B46-BD39-258E1E85652E}" destId="{A78C0BC6-300C-CC43-92D4-6776BCEC4639}" srcOrd="0" destOrd="0" presId="urn:microsoft.com/office/officeart/2008/layout/RadialCluster"/>
    <dgm:cxn modelId="{900D68D1-5500-3449-8B26-E5412EBF5059}" srcId="{E649F259-C9A3-1944-9DDF-B73EBCA992D7}" destId="{1377A0E3-EB94-C748-B435-83F6C5713560}" srcOrd="0" destOrd="0" parTransId="{5B1E9D9C-5787-7D4A-A9CE-C9B0BB4EDDE1}" sibTransId="{94F2BBB7-1DFC-BD49-9BEB-370C9617A08E}"/>
    <dgm:cxn modelId="{80239CA3-B137-2241-B32D-18401B134EC5}" type="presParOf" srcId="{4555253D-7AB7-1D47-A58E-2671A9C95BC8}" destId="{38366FF5-05A5-3841-9B9B-2931889EDA0D}" srcOrd="0" destOrd="0" presId="urn:microsoft.com/office/officeart/2008/layout/RadialCluster"/>
    <dgm:cxn modelId="{1C55748D-5C0E-9B4C-82FB-2ED5ABDFC6F3}" type="presParOf" srcId="{4555253D-7AB7-1D47-A58E-2671A9C95BC8}" destId="{F1BADBC6-4D18-1B42-BD18-AD0442022B3F}" srcOrd="1" destOrd="0" presId="urn:microsoft.com/office/officeart/2008/layout/RadialCluster"/>
    <dgm:cxn modelId="{90B317A6-2003-7246-9E3C-413254893DCB}" type="presParOf" srcId="{F1BADBC6-4D18-1B42-BD18-AD0442022B3F}" destId="{E25DAC23-0067-F94E-8291-72560CCE6671}" srcOrd="0" destOrd="0" presId="urn:microsoft.com/office/officeart/2008/layout/RadialCluster"/>
    <dgm:cxn modelId="{841E4186-FABD-4143-A267-77D12448E2CF}" type="presParOf" srcId="{F1BADBC6-4D18-1B42-BD18-AD0442022B3F}" destId="{FA0E5331-7A70-DE4E-AFEF-4BFE9C37CEAF}" srcOrd="1" destOrd="0" presId="urn:microsoft.com/office/officeart/2008/layout/RadialCluster"/>
    <dgm:cxn modelId="{6CCEF806-222E-2F4D-A60C-C9DC20AD3A17}" type="presParOf" srcId="{F1BADBC6-4D18-1B42-BD18-AD0442022B3F}" destId="{6D541A8B-4FC5-E147-BC60-FDB91FC55009}" srcOrd="2" destOrd="0" presId="urn:microsoft.com/office/officeart/2008/layout/RadialCluster"/>
    <dgm:cxn modelId="{1EE6042C-D299-6540-B246-A3B55C56AB17}" type="presParOf" srcId="{F1BADBC6-4D18-1B42-BD18-AD0442022B3F}" destId="{18512E5A-BC93-A349-A80B-1935F1736C56}" srcOrd="3" destOrd="0" presId="urn:microsoft.com/office/officeart/2008/layout/RadialCluster"/>
    <dgm:cxn modelId="{DF0FBF94-D59D-7B4D-9AAF-12BF43B5C5A2}" type="presParOf" srcId="{F1BADBC6-4D18-1B42-BD18-AD0442022B3F}" destId="{278ACA98-D19A-F149-BEB3-B763F8EBF64F}" srcOrd="4" destOrd="0" presId="urn:microsoft.com/office/officeart/2008/layout/RadialCluster"/>
    <dgm:cxn modelId="{13AC92B0-6BB7-D84B-8AB2-4072C3B281E6}" type="presParOf" srcId="{4555253D-7AB7-1D47-A58E-2671A9C95BC8}" destId="{A78C0BC6-300C-CC43-92D4-6776BCEC4639}" srcOrd="2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D850BA-944C-0340-B244-3C3137F85061}" type="doc">
      <dgm:prSet loTypeId="urn:microsoft.com/office/officeart/2005/8/layout/radial4" loCatId="" qsTypeId="urn:microsoft.com/office/officeart/2005/8/quickstyle/simple1" qsCatId="simple" csTypeId="urn:microsoft.com/office/officeart/2005/8/colors/accent1_2" csCatId="accent1" phldr="1"/>
      <dgm:spPr/>
    </dgm:pt>
    <dgm:pt modelId="{35859DEF-46E3-DA40-971B-6A6C82C0F2CD}">
      <dgm:prSet phldrT="[文本]" custT="1"/>
      <dgm:spPr/>
      <dgm:t>
        <a:bodyPr/>
        <a:lstStyle/>
        <a:p>
          <a:r>
            <a:rPr lang="fr-FR" altLang="zh-CN" sz="1400" dirty="0"/>
            <a:t>Identifier les facteurs permettant utiliser des ressources avec  la plus efficace</a:t>
          </a:r>
          <a:endParaRPr lang="zh-CN" altLang="en-US" sz="1400" dirty="0"/>
        </a:p>
      </dgm:t>
    </dgm:pt>
    <dgm:pt modelId="{5E48A308-39CF-ED44-9DD5-D860692B0109}" type="parTrans" cxnId="{DD0323B3-8BF4-3544-B132-C7C588108900}">
      <dgm:prSet/>
      <dgm:spPr/>
      <dgm:t>
        <a:bodyPr/>
        <a:lstStyle/>
        <a:p>
          <a:endParaRPr lang="zh-CN" altLang="en-US"/>
        </a:p>
      </dgm:t>
    </dgm:pt>
    <dgm:pt modelId="{1086F783-3CFE-7F41-9850-25543002F2A1}" type="sibTrans" cxnId="{DD0323B3-8BF4-3544-B132-C7C588108900}">
      <dgm:prSet/>
      <dgm:spPr/>
      <dgm:t>
        <a:bodyPr/>
        <a:lstStyle/>
        <a:p>
          <a:endParaRPr lang="zh-CN" altLang="en-US"/>
        </a:p>
      </dgm:t>
    </dgm:pt>
    <dgm:pt modelId="{DFBE37A0-2AD0-7946-91C2-AFC11AB3BBC9}">
      <dgm:prSet phldrT="[文本]"/>
      <dgm:spPr/>
      <dgm:t>
        <a:bodyPr/>
        <a:lstStyle/>
        <a:p>
          <a:r>
            <a:rPr lang="fr-FR" altLang="en-US" dirty="0"/>
            <a:t>Consommation de ressource</a:t>
          </a:r>
          <a:endParaRPr lang="zh-CN" altLang="en-US" dirty="0"/>
        </a:p>
      </dgm:t>
    </dgm:pt>
    <dgm:pt modelId="{D0B069FE-43AB-7D45-AA35-9D0C3A221611}" type="parTrans" cxnId="{EBB63A45-C124-9B41-A073-93135CB71727}">
      <dgm:prSet/>
      <dgm:spPr/>
      <dgm:t>
        <a:bodyPr/>
        <a:lstStyle/>
        <a:p>
          <a:endParaRPr lang="zh-CN" altLang="en-US"/>
        </a:p>
      </dgm:t>
    </dgm:pt>
    <dgm:pt modelId="{957F3818-14BB-E844-B642-7497F4D8D031}" type="sibTrans" cxnId="{EBB63A45-C124-9B41-A073-93135CB71727}">
      <dgm:prSet/>
      <dgm:spPr/>
      <dgm:t>
        <a:bodyPr/>
        <a:lstStyle/>
        <a:p>
          <a:endParaRPr lang="zh-CN" altLang="en-US"/>
        </a:p>
      </dgm:t>
    </dgm:pt>
    <dgm:pt modelId="{0135C2A7-1A24-894C-B5B3-69B3C6097FC3}">
      <dgm:prSet phldrT="[文本]"/>
      <dgm:spPr/>
      <dgm:t>
        <a:bodyPr/>
        <a:lstStyle/>
        <a:p>
          <a:r>
            <a:rPr lang="en-US" altLang="zh-CN" dirty="0"/>
            <a:t>Label : MJ/kg</a:t>
          </a:r>
          <a:endParaRPr lang="zh-CN" altLang="en-US" dirty="0"/>
        </a:p>
      </dgm:t>
    </dgm:pt>
    <dgm:pt modelId="{2082436C-B98F-6448-AFF3-0D8044174EF0}" type="parTrans" cxnId="{BD2FC96F-962A-0E4B-B79B-F71354A95E3E}">
      <dgm:prSet/>
      <dgm:spPr/>
      <dgm:t>
        <a:bodyPr/>
        <a:lstStyle/>
        <a:p>
          <a:endParaRPr lang="zh-CN" altLang="en-US"/>
        </a:p>
      </dgm:t>
    </dgm:pt>
    <dgm:pt modelId="{CD54B9BD-E3CC-AC42-B074-BCD5D1FAF9B5}" type="sibTrans" cxnId="{BD2FC96F-962A-0E4B-B79B-F71354A95E3E}">
      <dgm:prSet/>
      <dgm:spPr/>
      <dgm:t>
        <a:bodyPr/>
        <a:lstStyle/>
        <a:p>
          <a:endParaRPr lang="zh-CN" altLang="en-US"/>
        </a:p>
      </dgm:t>
    </dgm:pt>
    <dgm:pt modelId="{6EAF8320-EBB1-F746-AE40-F0087B7B2800}">
      <dgm:prSet phldrT="[文本]"/>
      <dgm:spPr/>
      <dgm:t>
        <a:bodyPr/>
        <a:lstStyle/>
        <a:p>
          <a:r>
            <a:rPr lang="fr-FR" altLang="en-US" dirty="0"/>
            <a:t>Dommages à l'environnement</a:t>
          </a:r>
          <a:endParaRPr lang="zh-CN" altLang="en-US" dirty="0"/>
        </a:p>
      </dgm:t>
    </dgm:pt>
    <dgm:pt modelId="{2C305E6A-84E4-A44A-8F94-190330F8623A}" type="parTrans" cxnId="{49904876-E652-7E47-98F9-8E1E22475B90}">
      <dgm:prSet/>
      <dgm:spPr/>
      <dgm:t>
        <a:bodyPr/>
        <a:lstStyle/>
        <a:p>
          <a:endParaRPr lang="zh-CN" altLang="en-US"/>
        </a:p>
      </dgm:t>
    </dgm:pt>
    <dgm:pt modelId="{A1540BAE-A36F-3446-8CC5-9CDAF1AC8E24}" type="sibTrans" cxnId="{49904876-E652-7E47-98F9-8E1E22475B90}">
      <dgm:prSet/>
      <dgm:spPr/>
      <dgm:t>
        <a:bodyPr/>
        <a:lstStyle/>
        <a:p>
          <a:endParaRPr lang="zh-CN" altLang="en-US"/>
        </a:p>
      </dgm:t>
    </dgm:pt>
    <dgm:pt modelId="{15CF5B23-5450-CF43-BDDE-C2512B881E7E}" type="pres">
      <dgm:prSet presAssocID="{48D850BA-944C-0340-B244-3C3137F85061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9561DD0-E08E-FA45-AF7A-E9519711AF7B}" type="pres">
      <dgm:prSet presAssocID="{35859DEF-46E3-DA40-971B-6A6C82C0F2CD}" presName="centerShape" presStyleLbl="node0" presStyleIdx="0" presStyleCnt="1"/>
      <dgm:spPr/>
    </dgm:pt>
    <dgm:pt modelId="{56BD9BC1-8594-8349-B635-6ECA276FC105}" type="pres">
      <dgm:prSet presAssocID="{D0B069FE-43AB-7D45-AA35-9D0C3A221611}" presName="parTrans" presStyleLbl="bgSibTrans2D1" presStyleIdx="0" presStyleCnt="3"/>
      <dgm:spPr/>
    </dgm:pt>
    <dgm:pt modelId="{490345FF-D2B7-4246-A54F-E6CED29C0EB2}" type="pres">
      <dgm:prSet presAssocID="{DFBE37A0-2AD0-7946-91C2-AFC11AB3BBC9}" presName="node" presStyleLbl="node1" presStyleIdx="0" presStyleCnt="3">
        <dgm:presLayoutVars>
          <dgm:bulletEnabled val="1"/>
        </dgm:presLayoutVars>
      </dgm:prSet>
      <dgm:spPr/>
    </dgm:pt>
    <dgm:pt modelId="{14755435-612D-9D4C-A8AD-8EE41BBC2302}" type="pres">
      <dgm:prSet presAssocID="{2082436C-B98F-6448-AFF3-0D8044174EF0}" presName="parTrans" presStyleLbl="bgSibTrans2D1" presStyleIdx="1" presStyleCnt="3"/>
      <dgm:spPr/>
    </dgm:pt>
    <dgm:pt modelId="{606ECD67-D65D-A94A-8DDC-19357FF94816}" type="pres">
      <dgm:prSet presAssocID="{0135C2A7-1A24-894C-B5B3-69B3C6097FC3}" presName="node" presStyleLbl="node1" presStyleIdx="1" presStyleCnt="3">
        <dgm:presLayoutVars>
          <dgm:bulletEnabled val="1"/>
        </dgm:presLayoutVars>
      </dgm:prSet>
      <dgm:spPr/>
    </dgm:pt>
    <dgm:pt modelId="{146D33AE-975C-774D-BA90-DE361829218C}" type="pres">
      <dgm:prSet presAssocID="{2C305E6A-84E4-A44A-8F94-190330F8623A}" presName="parTrans" presStyleLbl="bgSibTrans2D1" presStyleIdx="2" presStyleCnt="3"/>
      <dgm:spPr/>
    </dgm:pt>
    <dgm:pt modelId="{1A71E738-5724-C043-B8EE-9D9FAF24AA64}" type="pres">
      <dgm:prSet presAssocID="{6EAF8320-EBB1-F746-AE40-F0087B7B2800}" presName="node" presStyleLbl="node1" presStyleIdx="2" presStyleCnt="3">
        <dgm:presLayoutVars>
          <dgm:bulletEnabled val="1"/>
        </dgm:presLayoutVars>
      </dgm:prSet>
      <dgm:spPr/>
    </dgm:pt>
  </dgm:ptLst>
  <dgm:cxnLst>
    <dgm:cxn modelId="{15004519-8894-F341-A5F5-8D1E8D91B404}" type="presOf" srcId="{2C305E6A-84E4-A44A-8F94-190330F8623A}" destId="{146D33AE-975C-774D-BA90-DE361829218C}" srcOrd="0" destOrd="0" presId="urn:microsoft.com/office/officeart/2005/8/layout/radial4"/>
    <dgm:cxn modelId="{66D1B135-9F24-2B4A-A76E-521128C34B0F}" type="presOf" srcId="{35859DEF-46E3-DA40-971B-6A6C82C0F2CD}" destId="{C9561DD0-E08E-FA45-AF7A-E9519711AF7B}" srcOrd="0" destOrd="0" presId="urn:microsoft.com/office/officeart/2005/8/layout/radial4"/>
    <dgm:cxn modelId="{D2FF7338-C342-624B-940C-D5CF8C8976F6}" type="presOf" srcId="{DFBE37A0-2AD0-7946-91C2-AFC11AB3BBC9}" destId="{490345FF-D2B7-4246-A54F-E6CED29C0EB2}" srcOrd="0" destOrd="0" presId="urn:microsoft.com/office/officeart/2005/8/layout/radial4"/>
    <dgm:cxn modelId="{EBB63A45-C124-9B41-A073-93135CB71727}" srcId="{35859DEF-46E3-DA40-971B-6A6C82C0F2CD}" destId="{DFBE37A0-2AD0-7946-91C2-AFC11AB3BBC9}" srcOrd="0" destOrd="0" parTransId="{D0B069FE-43AB-7D45-AA35-9D0C3A221611}" sibTransId="{957F3818-14BB-E844-B642-7497F4D8D031}"/>
    <dgm:cxn modelId="{01A92F54-7127-0C40-A10D-D522C9C8E509}" type="presOf" srcId="{6EAF8320-EBB1-F746-AE40-F0087B7B2800}" destId="{1A71E738-5724-C043-B8EE-9D9FAF24AA64}" srcOrd="0" destOrd="0" presId="urn:microsoft.com/office/officeart/2005/8/layout/radial4"/>
    <dgm:cxn modelId="{DA905764-4F86-0A49-9DCE-ACF2869AD0D3}" type="presOf" srcId="{48D850BA-944C-0340-B244-3C3137F85061}" destId="{15CF5B23-5450-CF43-BDDE-C2512B881E7E}" srcOrd="0" destOrd="0" presId="urn:microsoft.com/office/officeart/2005/8/layout/radial4"/>
    <dgm:cxn modelId="{BD2FC96F-962A-0E4B-B79B-F71354A95E3E}" srcId="{35859DEF-46E3-DA40-971B-6A6C82C0F2CD}" destId="{0135C2A7-1A24-894C-B5B3-69B3C6097FC3}" srcOrd="1" destOrd="0" parTransId="{2082436C-B98F-6448-AFF3-0D8044174EF0}" sibTransId="{CD54B9BD-E3CC-AC42-B074-BCD5D1FAF9B5}"/>
    <dgm:cxn modelId="{49904876-E652-7E47-98F9-8E1E22475B90}" srcId="{35859DEF-46E3-DA40-971B-6A6C82C0F2CD}" destId="{6EAF8320-EBB1-F746-AE40-F0087B7B2800}" srcOrd="2" destOrd="0" parTransId="{2C305E6A-84E4-A44A-8F94-190330F8623A}" sibTransId="{A1540BAE-A36F-3446-8CC5-9CDAF1AC8E24}"/>
    <dgm:cxn modelId="{B0ACA896-5823-FC49-A72A-657182C024D0}" type="presOf" srcId="{D0B069FE-43AB-7D45-AA35-9D0C3A221611}" destId="{56BD9BC1-8594-8349-B635-6ECA276FC105}" srcOrd="0" destOrd="0" presId="urn:microsoft.com/office/officeart/2005/8/layout/radial4"/>
    <dgm:cxn modelId="{DD0323B3-8BF4-3544-B132-C7C588108900}" srcId="{48D850BA-944C-0340-B244-3C3137F85061}" destId="{35859DEF-46E3-DA40-971B-6A6C82C0F2CD}" srcOrd="0" destOrd="0" parTransId="{5E48A308-39CF-ED44-9DD5-D860692B0109}" sibTransId="{1086F783-3CFE-7F41-9850-25543002F2A1}"/>
    <dgm:cxn modelId="{179D88CA-9297-D548-A320-B5288B59D3B6}" type="presOf" srcId="{2082436C-B98F-6448-AFF3-0D8044174EF0}" destId="{14755435-612D-9D4C-A8AD-8EE41BBC2302}" srcOrd="0" destOrd="0" presId="urn:microsoft.com/office/officeart/2005/8/layout/radial4"/>
    <dgm:cxn modelId="{D2176BFF-7A53-824D-9A9B-1AA21DA39FC2}" type="presOf" srcId="{0135C2A7-1A24-894C-B5B3-69B3C6097FC3}" destId="{606ECD67-D65D-A94A-8DDC-19357FF94816}" srcOrd="0" destOrd="0" presId="urn:microsoft.com/office/officeart/2005/8/layout/radial4"/>
    <dgm:cxn modelId="{6498AC31-A325-414B-899B-0712372B8173}" type="presParOf" srcId="{15CF5B23-5450-CF43-BDDE-C2512B881E7E}" destId="{C9561DD0-E08E-FA45-AF7A-E9519711AF7B}" srcOrd="0" destOrd="0" presId="urn:microsoft.com/office/officeart/2005/8/layout/radial4"/>
    <dgm:cxn modelId="{EED08779-E3CA-CA4B-932D-7E637D7C0C14}" type="presParOf" srcId="{15CF5B23-5450-CF43-BDDE-C2512B881E7E}" destId="{56BD9BC1-8594-8349-B635-6ECA276FC105}" srcOrd="1" destOrd="0" presId="urn:microsoft.com/office/officeart/2005/8/layout/radial4"/>
    <dgm:cxn modelId="{6B28F1D3-73CB-2F4D-85AA-EB4629918743}" type="presParOf" srcId="{15CF5B23-5450-CF43-BDDE-C2512B881E7E}" destId="{490345FF-D2B7-4246-A54F-E6CED29C0EB2}" srcOrd="2" destOrd="0" presId="urn:microsoft.com/office/officeart/2005/8/layout/radial4"/>
    <dgm:cxn modelId="{29FCEE38-F2E9-EC46-82AA-89AF9C4522E8}" type="presParOf" srcId="{15CF5B23-5450-CF43-BDDE-C2512B881E7E}" destId="{14755435-612D-9D4C-A8AD-8EE41BBC2302}" srcOrd="3" destOrd="0" presId="urn:microsoft.com/office/officeart/2005/8/layout/radial4"/>
    <dgm:cxn modelId="{2BB1C4F4-57EC-3F45-BA96-07C7494FB736}" type="presParOf" srcId="{15CF5B23-5450-CF43-BDDE-C2512B881E7E}" destId="{606ECD67-D65D-A94A-8DDC-19357FF94816}" srcOrd="4" destOrd="0" presId="urn:microsoft.com/office/officeart/2005/8/layout/radial4"/>
    <dgm:cxn modelId="{9D1E0471-2627-EF41-BC80-91ECC756A025}" type="presParOf" srcId="{15CF5B23-5450-CF43-BDDE-C2512B881E7E}" destId="{146D33AE-975C-774D-BA90-DE361829218C}" srcOrd="5" destOrd="0" presId="urn:microsoft.com/office/officeart/2005/8/layout/radial4"/>
    <dgm:cxn modelId="{2501ADC6-B881-2043-B019-F835F75EDFE3}" type="presParOf" srcId="{15CF5B23-5450-CF43-BDDE-C2512B881E7E}" destId="{1A71E738-5724-C043-B8EE-9D9FAF24AA64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6DD3483-3D72-A547-AD12-A07FF908DC39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DFCEE0C-3EDC-164F-82A9-9D12383E0EB0}">
      <dgm:prSet phldrT="[文本]" custT="1"/>
      <dgm:spPr/>
      <dgm:t>
        <a:bodyPr/>
        <a:lstStyle/>
        <a:p>
          <a:r>
            <a:rPr lang="fr-FR" altLang="zh-CN" sz="2000" b="1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 moyenne: 0.9750          </a:t>
          </a:r>
        </a:p>
        <a:p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écart type: 0.0098</a:t>
          </a:r>
          <a:endParaRPr lang="zh-CN" altLang="en-US" sz="2000" dirty="0"/>
        </a:p>
      </dgm:t>
    </dgm:pt>
    <dgm:pt modelId="{8A0D36E2-6B00-FA46-8BE1-5CD5D167A457}" type="parTrans" cxnId="{05D98D9C-5139-F54A-9791-83865473CF17}">
      <dgm:prSet/>
      <dgm:spPr/>
      <dgm:t>
        <a:bodyPr/>
        <a:lstStyle/>
        <a:p>
          <a:endParaRPr lang="zh-CN" altLang="en-US"/>
        </a:p>
      </dgm:t>
    </dgm:pt>
    <dgm:pt modelId="{69EB0638-5958-0546-9F11-8B112AF16D7C}" type="sibTrans" cxnId="{05D98D9C-5139-F54A-9791-83865473CF17}">
      <dgm:prSet/>
      <dgm:spPr/>
      <dgm:t>
        <a:bodyPr/>
        <a:lstStyle/>
        <a:p>
          <a:endParaRPr lang="zh-CN" altLang="en-US"/>
        </a:p>
      </dgm:t>
    </dgm:pt>
    <dgm:pt modelId="{88DD6CF8-8C43-2648-8399-5BB7D5D7ED21}">
      <dgm:prSet phldrT="[文本]" custT="1"/>
      <dgm:spPr/>
      <dgm:t>
        <a:bodyPr/>
        <a:lstStyle/>
        <a:p>
          <a:r>
            <a:rPr lang="fr-FR" altLang="zh-CN" sz="1800" b="0" i="0" dirty="0">
              <a:latin typeface="Arial" panose="020B0604020202020204" pitchFamily="34" charset="0"/>
              <a:cs typeface="Arial" panose="020B0604020202020204" pitchFamily="34" charset="0"/>
            </a:rPr>
            <a:t>substances non-cancérogènes</a:t>
          </a:r>
          <a:endParaRPr lang="zh-CN" altLang="en-US" sz="1800" b="0" i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8F35F5C-2037-CE4D-A21D-AA580823FF86}" type="parTrans" cxnId="{0F2F8665-4BBC-504D-878E-C6B141D4944F}">
      <dgm:prSet/>
      <dgm:spPr/>
      <dgm:t>
        <a:bodyPr/>
        <a:lstStyle/>
        <a:p>
          <a:endParaRPr lang="zh-CN" altLang="en-US"/>
        </a:p>
      </dgm:t>
    </dgm:pt>
    <dgm:pt modelId="{A717ACD7-39B8-CB41-A1FC-DC6CF5135829}" type="sibTrans" cxnId="{0F2F8665-4BBC-504D-878E-C6B141D4944F}">
      <dgm:prSet/>
      <dgm:spPr/>
      <dgm:t>
        <a:bodyPr/>
        <a:lstStyle/>
        <a:p>
          <a:endParaRPr lang="zh-CN" altLang="en-US"/>
        </a:p>
      </dgm:t>
    </dgm:pt>
    <dgm:pt modelId="{236BCD99-D7C0-4743-B0D9-2CC5D71C75BB}">
      <dgm:prSet phldrT="[文本]" custT="1"/>
      <dgm:spPr/>
      <dgm:t>
        <a:bodyPr/>
        <a:lstStyle/>
        <a:p>
          <a:r>
            <a:rPr lang="fr-FR" altLang="zh-CN" sz="1800" dirty="0">
              <a:latin typeface="Arial" panose="020B0604020202020204" pitchFamily="34" charset="0"/>
              <a:cs typeface="Arial" panose="020B0604020202020204" pitchFamily="34" charset="0"/>
            </a:rPr>
            <a:t>Particules fines</a:t>
          </a:r>
          <a:endParaRPr lang="zh-CN" altLang="en-US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CACC6E6-5A7B-E24F-9F46-311BAB0460B3}" type="parTrans" cxnId="{B93605E8-25E0-3B44-A8D3-D6DB5BDA6D88}">
      <dgm:prSet/>
      <dgm:spPr/>
      <dgm:t>
        <a:bodyPr/>
        <a:lstStyle/>
        <a:p>
          <a:endParaRPr lang="zh-CN" altLang="en-US"/>
        </a:p>
      </dgm:t>
    </dgm:pt>
    <dgm:pt modelId="{83AD97AC-EEED-D143-BA82-30E909F5F878}" type="sibTrans" cxnId="{B93605E8-25E0-3B44-A8D3-D6DB5BDA6D88}">
      <dgm:prSet/>
      <dgm:spPr/>
      <dgm:t>
        <a:bodyPr/>
        <a:lstStyle/>
        <a:p>
          <a:endParaRPr lang="zh-CN" altLang="en-US"/>
        </a:p>
      </dgm:t>
    </dgm:pt>
    <dgm:pt modelId="{FDD3D9F6-D5C7-5444-8CBD-60A81C220097}">
      <dgm:prSet custT="1"/>
      <dgm:spPr/>
      <dgm:t>
        <a:bodyPr/>
        <a:lstStyle/>
        <a:p>
          <a:r>
            <a:rPr lang="fr-FR" altLang="zh-CN" sz="1800" b="0" i="0" dirty="0">
              <a:latin typeface="Arial" panose="020B0604020202020204" pitchFamily="34" charset="0"/>
              <a:cs typeface="Arial" panose="020B0604020202020204" pitchFamily="34" charset="0"/>
            </a:rPr>
            <a:t>Eutrophisation terrestre</a:t>
          </a:r>
          <a:endParaRPr lang="zh-CN" altLang="en-US" sz="1800" b="0" i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124E8D3-6FF4-FE4E-8181-D0395C03F631}" type="parTrans" cxnId="{54BCDF45-31B5-7B4F-84F7-165585BFEBCD}">
      <dgm:prSet/>
      <dgm:spPr/>
      <dgm:t>
        <a:bodyPr/>
        <a:lstStyle/>
        <a:p>
          <a:endParaRPr lang="zh-CN" altLang="en-US"/>
        </a:p>
      </dgm:t>
    </dgm:pt>
    <dgm:pt modelId="{E51DBBD2-D46C-864E-8E5F-CEEB18BB6ACE}" type="sibTrans" cxnId="{54BCDF45-31B5-7B4F-84F7-165585BFEBCD}">
      <dgm:prSet/>
      <dgm:spPr/>
      <dgm:t>
        <a:bodyPr/>
        <a:lstStyle/>
        <a:p>
          <a:endParaRPr lang="zh-CN" altLang="en-US"/>
        </a:p>
      </dgm:t>
    </dgm:pt>
    <dgm:pt modelId="{ACCE08E4-D84C-B44C-A5B8-39AF14523394}" type="pres">
      <dgm:prSet presAssocID="{C6DD3483-3D72-A547-AD12-A07FF908DC3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4EEEBF6-039E-0B4C-AFF4-F962DF8B7009}" type="pres">
      <dgm:prSet presAssocID="{DDFCEE0C-3EDC-164F-82A9-9D12383E0EB0}" presName="root" presStyleCnt="0"/>
      <dgm:spPr/>
    </dgm:pt>
    <dgm:pt modelId="{A7819859-990A-7346-A8E8-9E4006901D38}" type="pres">
      <dgm:prSet presAssocID="{DDFCEE0C-3EDC-164F-82A9-9D12383E0EB0}" presName="rootComposite" presStyleCnt="0"/>
      <dgm:spPr/>
    </dgm:pt>
    <dgm:pt modelId="{2945D3DC-F711-8848-87BC-034625BD34B1}" type="pres">
      <dgm:prSet presAssocID="{DDFCEE0C-3EDC-164F-82A9-9D12383E0EB0}" presName="rootText" presStyleLbl="node1" presStyleIdx="0" presStyleCnt="1" custScaleX="54953" custScaleY="21543" custLinFactNeighborX="-40458" custLinFactNeighborY="2242"/>
      <dgm:spPr/>
    </dgm:pt>
    <dgm:pt modelId="{F51821DB-40BF-A34B-A0FE-C1E5470FB58C}" type="pres">
      <dgm:prSet presAssocID="{DDFCEE0C-3EDC-164F-82A9-9D12383E0EB0}" presName="rootConnector" presStyleLbl="node1" presStyleIdx="0" presStyleCnt="1"/>
      <dgm:spPr/>
    </dgm:pt>
    <dgm:pt modelId="{6CB3F74B-58DC-624B-AB80-5659E4C3074E}" type="pres">
      <dgm:prSet presAssocID="{DDFCEE0C-3EDC-164F-82A9-9D12383E0EB0}" presName="childShape" presStyleCnt="0"/>
      <dgm:spPr/>
    </dgm:pt>
    <dgm:pt modelId="{1DF406B1-78A8-FA47-87C4-730540D9BCF8}" type="pres">
      <dgm:prSet presAssocID="{38F35F5C-2037-CE4D-A21D-AA580823FF86}" presName="Name13" presStyleLbl="parChTrans1D2" presStyleIdx="0" presStyleCnt="3"/>
      <dgm:spPr/>
    </dgm:pt>
    <dgm:pt modelId="{D70E216C-711B-3042-8033-862E7C735115}" type="pres">
      <dgm:prSet presAssocID="{88DD6CF8-8C43-2648-8399-5BB7D5D7ED21}" presName="childText" presStyleLbl="bgAcc1" presStyleIdx="0" presStyleCnt="3" custScaleX="63550" custScaleY="8607" custLinFactNeighborX="-18291" custLinFactNeighborY="-5942">
        <dgm:presLayoutVars>
          <dgm:bulletEnabled val="1"/>
        </dgm:presLayoutVars>
      </dgm:prSet>
      <dgm:spPr/>
    </dgm:pt>
    <dgm:pt modelId="{410F980C-6585-934A-A4E2-1659C8B6EDF8}" type="pres">
      <dgm:prSet presAssocID="{3CACC6E6-5A7B-E24F-9F46-311BAB0460B3}" presName="Name13" presStyleLbl="parChTrans1D2" presStyleIdx="1" presStyleCnt="3"/>
      <dgm:spPr/>
    </dgm:pt>
    <dgm:pt modelId="{01142371-B0BB-C649-B37C-65688BF664EB}" type="pres">
      <dgm:prSet presAssocID="{236BCD99-D7C0-4743-B0D9-2CC5D71C75BB}" presName="childText" presStyleLbl="bgAcc1" presStyleIdx="1" presStyleCnt="3" custScaleX="33555" custScaleY="10061" custLinFactNeighborX="-1631" custLinFactNeighborY="-22880">
        <dgm:presLayoutVars>
          <dgm:bulletEnabled val="1"/>
        </dgm:presLayoutVars>
      </dgm:prSet>
      <dgm:spPr/>
    </dgm:pt>
    <dgm:pt modelId="{0DAB573D-9028-EA4A-AFED-85B0E2F18EEE}" type="pres">
      <dgm:prSet presAssocID="{8124E8D3-6FF4-FE4E-8181-D0395C03F631}" presName="Name13" presStyleLbl="parChTrans1D2" presStyleIdx="2" presStyleCnt="3"/>
      <dgm:spPr/>
    </dgm:pt>
    <dgm:pt modelId="{E380A65B-E40C-9645-9F4B-5FE29CB08669}" type="pres">
      <dgm:prSet presAssocID="{FDD3D9F6-D5C7-5444-8CBD-60A81C220097}" presName="childText" presStyleLbl="bgAcc1" presStyleIdx="2" presStyleCnt="3" custScaleX="46475" custScaleY="7051" custLinFactNeighborX="11447" custLinFactNeighborY="-40806">
        <dgm:presLayoutVars>
          <dgm:bulletEnabled val="1"/>
        </dgm:presLayoutVars>
      </dgm:prSet>
      <dgm:spPr/>
    </dgm:pt>
  </dgm:ptLst>
  <dgm:cxnLst>
    <dgm:cxn modelId="{F1212010-ACD2-6648-B09F-F036CB8F817C}" type="presOf" srcId="{3CACC6E6-5A7B-E24F-9F46-311BAB0460B3}" destId="{410F980C-6585-934A-A4E2-1659C8B6EDF8}" srcOrd="0" destOrd="0" presId="urn:microsoft.com/office/officeart/2005/8/layout/hierarchy3"/>
    <dgm:cxn modelId="{9B327817-212A-B44B-9D75-E6E806F39C46}" type="presOf" srcId="{88DD6CF8-8C43-2648-8399-5BB7D5D7ED21}" destId="{D70E216C-711B-3042-8033-862E7C735115}" srcOrd="0" destOrd="0" presId="urn:microsoft.com/office/officeart/2005/8/layout/hierarchy3"/>
    <dgm:cxn modelId="{7FF2AF20-D12E-4F4C-9A91-B3FC7A91D311}" type="presOf" srcId="{38F35F5C-2037-CE4D-A21D-AA580823FF86}" destId="{1DF406B1-78A8-FA47-87C4-730540D9BCF8}" srcOrd="0" destOrd="0" presId="urn:microsoft.com/office/officeart/2005/8/layout/hierarchy3"/>
    <dgm:cxn modelId="{54BCDF45-31B5-7B4F-84F7-165585BFEBCD}" srcId="{DDFCEE0C-3EDC-164F-82A9-9D12383E0EB0}" destId="{FDD3D9F6-D5C7-5444-8CBD-60A81C220097}" srcOrd="2" destOrd="0" parTransId="{8124E8D3-6FF4-FE4E-8181-D0395C03F631}" sibTransId="{E51DBBD2-D46C-864E-8E5F-CEEB18BB6ACE}"/>
    <dgm:cxn modelId="{56975D55-2F66-4742-8E65-749BC0073E3C}" type="presOf" srcId="{DDFCEE0C-3EDC-164F-82A9-9D12383E0EB0}" destId="{F51821DB-40BF-A34B-A0FE-C1E5470FB58C}" srcOrd="1" destOrd="0" presId="urn:microsoft.com/office/officeart/2005/8/layout/hierarchy3"/>
    <dgm:cxn modelId="{19DC6E61-2240-5347-8666-D56718700876}" type="presOf" srcId="{DDFCEE0C-3EDC-164F-82A9-9D12383E0EB0}" destId="{2945D3DC-F711-8848-87BC-034625BD34B1}" srcOrd="0" destOrd="0" presId="urn:microsoft.com/office/officeart/2005/8/layout/hierarchy3"/>
    <dgm:cxn modelId="{D7B46862-F863-4C4E-93FE-2015FA83A36C}" type="presOf" srcId="{236BCD99-D7C0-4743-B0D9-2CC5D71C75BB}" destId="{01142371-B0BB-C649-B37C-65688BF664EB}" srcOrd="0" destOrd="0" presId="urn:microsoft.com/office/officeart/2005/8/layout/hierarchy3"/>
    <dgm:cxn modelId="{0F2F8665-4BBC-504D-878E-C6B141D4944F}" srcId="{DDFCEE0C-3EDC-164F-82A9-9D12383E0EB0}" destId="{88DD6CF8-8C43-2648-8399-5BB7D5D7ED21}" srcOrd="0" destOrd="0" parTransId="{38F35F5C-2037-CE4D-A21D-AA580823FF86}" sibTransId="{A717ACD7-39B8-CB41-A1FC-DC6CF5135829}"/>
    <dgm:cxn modelId="{2A35C086-FCAD-FD45-ACAA-B45E80EF541D}" type="presOf" srcId="{8124E8D3-6FF4-FE4E-8181-D0395C03F631}" destId="{0DAB573D-9028-EA4A-AFED-85B0E2F18EEE}" srcOrd="0" destOrd="0" presId="urn:microsoft.com/office/officeart/2005/8/layout/hierarchy3"/>
    <dgm:cxn modelId="{05D98D9C-5139-F54A-9791-83865473CF17}" srcId="{C6DD3483-3D72-A547-AD12-A07FF908DC39}" destId="{DDFCEE0C-3EDC-164F-82A9-9D12383E0EB0}" srcOrd="0" destOrd="0" parTransId="{8A0D36E2-6B00-FA46-8BE1-5CD5D167A457}" sibTransId="{69EB0638-5958-0546-9F11-8B112AF16D7C}"/>
    <dgm:cxn modelId="{BDE97DB5-020E-3F41-B14D-44F1635BA091}" type="presOf" srcId="{FDD3D9F6-D5C7-5444-8CBD-60A81C220097}" destId="{E380A65B-E40C-9645-9F4B-5FE29CB08669}" srcOrd="0" destOrd="0" presId="urn:microsoft.com/office/officeart/2005/8/layout/hierarchy3"/>
    <dgm:cxn modelId="{E68A95DB-E8CD-754A-B5AC-2D50D3E6724E}" type="presOf" srcId="{C6DD3483-3D72-A547-AD12-A07FF908DC39}" destId="{ACCE08E4-D84C-B44C-A5B8-39AF14523394}" srcOrd="0" destOrd="0" presId="urn:microsoft.com/office/officeart/2005/8/layout/hierarchy3"/>
    <dgm:cxn modelId="{B93605E8-25E0-3B44-A8D3-D6DB5BDA6D88}" srcId="{DDFCEE0C-3EDC-164F-82A9-9D12383E0EB0}" destId="{236BCD99-D7C0-4743-B0D9-2CC5D71C75BB}" srcOrd="1" destOrd="0" parTransId="{3CACC6E6-5A7B-E24F-9F46-311BAB0460B3}" sibTransId="{83AD97AC-EEED-D143-BA82-30E909F5F878}"/>
    <dgm:cxn modelId="{4DF0DB9F-41B2-1A47-B2ED-4817F51D14CF}" type="presParOf" srcId="{ACCE08E4-D84C-B44C-A5B8-39AF14523394}" destId="{F4EEEBF6-039E-0B4C-AFF4-F962DF8B7009}" srcOrd="0" destOrd="0" presId="urn:microsoft.com/office/officeart/2005/8/layout/hierarchy3"/>
    <dgm:cxn modelId="{2DA329ED-78C8-4A40-BD70-D3D041842DF8}" type="presParOf" srcId="{F4EEEBF6-039E-0B4C-AFF4-F962DF8B7009}" destId="{A7819859-990A-7346-A8E8-9E4006901D38}" srcOrd="0" destOrd="0" presId="urn:microsoft.com/office/officeart/2005/8/layout/hierarchy3"/>
    <dgm:cxn modelId="{56964385-D171-234F-8DC4-826732D51753}" type="presParOf" srcId="{A7819859-990A-7346-A8E8-9E4006901D38}" destId="{2945D3DC-F711-8848-87BC-034625BD34B1}" srcOrd="0" destOrd="0" presId="urn:microsoft.com/office/officeart/2005/8/layout/hierarchy3"/>
    <dgm:cxn modelId="{F136FFE7-2317-8D4C-A8C7-92B97B21C20B}" type="presParOf" srcId="{A7819859-990A-7346-A8E8-9E4006901D38}" destId="{F51821DB-40BF-A34B-A0FE-C1E5470FB58C}" srcOrd="1" destOrd="0" presId="urn:microsoft.com/office/officeart/2005/8/layout/hierarchy3"/>
    <dgm:cxn modelId="{1AA0F65B-7902-0041-87E9-F236349A47BA}" type="presParOf" srcId="{F4EEEBF6-039E-0B4C-AFF4-F962DF8B7009}" destId="{6CB3F74B-58DC-624B-AB80-5659E4C3074E}" srcOrd="1" destOrd="0" presId="urn:microsoft.com/office/officeart/2005/8/layout/hierarchy3"/>
    <dgm:cxn modelId="{0F92C1B8-74BC-9545-95A2-C2D7EF8CF5F4}" type="presParOf" srcId="{6CB3F74B-58DC-624B-AB80-5659E4C3074E}" destId="{1DF406B1-78A8-FA47-87C4-730540D9BCF8}" srcOrd="0" destOrd="0" presId="urn:microsoft.com/office/officeart/2005/8/layout/hierarchy3"/>
    <dgm:cxn modelId="{391DA489-885D-9A43-9CD9-BD6ADC78A5A3}" type="presParOf" srcId="{6CB3F74B-58DC-624B-AB80-5659E4C3074E}" destId="{D70E216C-711B-3042-8033-862E7C735115}" srcOrd="1" destOrd="0" presId="urn:microsoft.com/office/officeart/2005/8/layout/hierarchy3"/>
    <dgm:cxn modelId="{C9380DEE-E1EE-7C4A-8EBE-62CC6A7F02FF}" type="presParOf" srcId="{6CB3F74B-58DC-624B-AB80-5659E4C3074E}" destId="{410F980C-6585-934A-A4E2-1659C8B6EDF8}" srcOrd="2" destOrd="0" presId="urn:microsoft.com/office/officeart/2005/8/layout/hierarchy3"/>
    <dgm:cxn modelId="{5D01C9AE-29F1-AE48-823E-077C229FBA00}" type="presParOf" srcId="{6CB3F74B-58DC-624B-AB80-5659E4C3074E}" destId="{01142371-B0BB-C649-B37C-65688BF664EB}" srcOrd="3" destOrd="0" presId="urn:microsoft.com/office/officeart/2005/8/layout/hierarchy3"/>
    <dgm:cxn modelId="{763DEDA3-CD6B-E140-A647-AD4CD77F871C}" type="presParOf" srcId="{6CB3F74B-58DC-624B-AB80-5659E4C3074E}" destId="{0DAB573D-9028-EA4A-AFED-85B0E2F18EEE}" srcOrd="4" destOrd="0" presId="urn:microsoft.com/office/officeart/2005/8/layout/hierarchy3"/>
    <dgm:cxn modelId="{D70DFE52-FFC1-3942-8698-BC0E566B07AE}" type="presParOf" srcId="{6CB3F74B-58DC-624B-AB80-5659E4C3074E}" destId="{E380A65B-E40C-9645-9F4B-5FE29CB08669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6DD3483-3D72-A547-AD12-A07FF908DC39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DFCEE0C-3EDC-164F-82A9-9D12383E0EB0}">
      <dgm:prSet phldrT="[文本]" custT="1"/>
      <dgm:spPr/>
      <dgm:t>
        <a:bodyPr/>
        <a:lstStyle/>
        <a:p>
          <a:r>
            <a:rPr lang="fr-FR" altLang="zh-CN" sz="2000" b="1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 moyenne: 0.9794          </a:t>
          </a:r>
        </a:p>
        <a:p>
          <a:r>
            <a:rPr lang="fr-FR" altLang="zh-CN" sz="2000" b="1" dirty="0">
              <a:latin typeface="Arial" panose="020B0604020202020204" pitchFamily="34" charset="0"/>
              <a:cs typeface="Arial" panose="020B0604020202020204" pitchFamily="34" charset="0"/>
            </a:rPr>
            <a:t>écart type: 0.0039</a:t>
          </a:r>
          <a:endParaRPr lang="zh-CN" altLang="en-US" sz="2000" dirty="0"/>
        </a:p>
      </dgm:t>
    </dgm:pt>
    <dgm:pt modelId="{8A0D36E2-6B00-FA46-8BE1-5CD5D167A457}" type="parTrans" cxnId="{05D98D9C-5139-F54A-9791-83865473CF17}">
      <dgm:prSet/>
      <dgm:spPr/>
      <dgm:t>
        <a:bodyPr/>
        <a:lstStyle/>
        <a:p>
          <a:endParaRPr lang="zh-CN" altLang="en-US"/>
        </a:p>
      </dgm:t>
    </dgm:pt>
    <dgm:pt modelId="{69EB0638-5958-0546-9F11-8B112AF16D7C}" type="sibTrans" cxnId="{05D98D9C-5139-F54A-9791-83865473CF17}">
      <dgm:prSet/>
      <dgm:spPr/>
      <dgm:t>
        <a:bodyPr/>
        <a:lstStyle/>
        <a:p>
          <a:endParaRPr lang="zh-CN" altLang="en-US"/>
        </a:p>
      </dgm:t>
    </dgm:pt>
    <dgm:pt modelId="{88DD6CF8-8C43-2648-8399-5BB7D5D7ED21}">
      <dgm:prSet phldrT="[文本]" custT="1"/>
      <dgm:spPr/>
      <dgm:t>
        <a:bodyPr/>
        <a:lstStyle/>
        <a:p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kg Sb </a:t>
          </a:r>
          <a:r>
            <a:rPr lang="en-GB" sz="1800" dirty="0" err="1">
              <a:latin typeface="Arial" panose="020B0604020202020204" pitchFamily="34" charset="0"/>
              <a:cs typeface="Arial" panose="020B0604020202020204" pitchFamily="34" charset="0"/>
            </a:rPr>
            <a:t>eq</a:t>
          </a: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/kg de </a:t>
          </a:r>
          <a:r>
            <a:rPr lang="en-GB" sz="1800" dirty="0" err="1">
              <a:latin typeface="Arial" panose="020B0604020202020204" pitchFamily="34" charset="0"/>
              <a:cs typeface="Arial" panose="020B0604020202020204" pitchFamily="34" charset="0"/>
            </a:rPr>
            <a:t>produit</a:t>
          </a:r>
          <a:endParaRPr lang="zh-CN" altLang="en-US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8F35F5C-2037-CE4D-A21D-AA580823FF86}" type="parTrans" cxnId="{0F2F8665-4BBC-504D-878E-C6B141D4944F}">
      <dgm:prSet/>
      <dgm:spPr/>
      <dgm:t>
        <a:bodyPr/>
        <a:lstStyle/>
        <a:p>
          <a:endParaRPr lang="zh-CN" altLang="en-US"/>
        </a:p>
      </dgm:t>
    </dgm:pt>
    <dgm:pt modelId="{A717ACD7-39B8-CB41-A1FC-DC6CF5135829}" type="sibTrans" cxnId="{0F2F8665-4BBC-504D-878E-C6B141D4944F}">
      <dgm:prSet/>
      <dgm:spPr/>
      <dgm:t>
        <a:bodyPr/>
        <a:lstStyle/>
        <a:p>
          <a:endParaRPr lang="zh-CN" altLang="en-US"/>
        </a:p>
      </dgm:t>
    </dgm:pt>
    <dgm:pt modelId="{236BCD99-D7C0-4743-B0D9-2CC5D71C75BB}">
      <dgm:prSet phldrT="[文本]" custT="1"/>
      <dgm:spPr/>
      <dgm:t>
        <a:bodyPr/>
        <a:lstStyle/>
        <a:p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Utilisation du sol</a:t>
          </a:r>
          <a:endParaRPr lang="zh-CN" altLang="en-US" sz="18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CACC6E6-5A7B-E24F-9F46-311BAB0460B3}" type="parTrans" cxnId="{B93605E8-25E0-3B44-A8D3-D6DB5BDA6D88}">
      <dgm:prSet/>
      <dgm:spPr/>
      <dgm:t>
        <a:bodyPr/>
        <a:lstStyle/>
        <a:p>
          <a:endParaRPr lang="zh-CN" altLang="en-US"/>
        </a:p>
      </dgm:t>
    </dgm:pt>
    <dgm:pt modelId="{83AD97AC-EEED-D143-BA82-30E909F5F878}" type="sibTrans" cxnId="{B93605E8-25E0-3B44-A8D3-D6DB5BDA6D88}">
      <dgm:prSet/>
      <dgm:spPr/>
      <dgm:t>
        <a:bodyPr/>
        <a:lstStyle/>
        <a:p>
          <a:endParaRPr lang="zh-CN" altLang="en-US"/>
        </a:p>
      </dgm:t>
    </dgm:pt>
    <dgm:pt modelId="{FDD3D9F6-D5C7-5444-8CBD-60A81C220097}">
      <dgm:prSet custT="1"/>
      <dgm:spPr/>
      <dgm:t>
        <a:bodyPr/>
        <a:lstStyle/>
        <a:p>
          <a:r>
            <a:rPr lang="en-GB" sz="1800" b="0" i="0" dirty="0">
              <a:latin typeface="Arial" panose="020B0604020202020204" pitchFamily="34" charset="0"/>
              <a:cs typeface="Arial" panose="020B0604020202020204" pitchFamily="34" charset="0"/>
            </a:rPr>
            <a:t>Pt/kg de </a:t>
          </a:r>
          <a:r>
            <a:rPr lang="en-GB" sz="1800" b="0" i="0" dirty="0" err="1">
              <a:latin typeface="Arial" panose="020B0604020202020204" pitchFamily="34" charset="0"/>
              <a:cs typeface="Arial" panose="020B0604020202020204" pitchFamily="34" charset="0"/>
            </a:rPr>
            <a:t>produit</a:t>
          </a:r>
          <a:endParaRPr lang="zh-CN" altLang="en-US" sz="1800" b="0" i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124E8D3-6FF4-FE4E-8181-D0395C03F631}" type="parTrans" cxnId="{54BCDF45-31B5-7B4F-84F7-165585BFEBCD}">
      <dgm:prSet/>
      <dgm:spPr/>
      <dgm:t>
        <a:bodyPr/>
        <a:lstStyle/>
        <a:p>
          <a:endParaRPr lang="zh-CN" altLang="en-US"/>
        </a:p>
      </dgm:t>
    </dgm:pt>
    <dgm:pt modelId="{E51DBBD2-D46C-864E-8E5F-CEEB18BB6ACE}" type="sibTrans" cxnId="{54BCDF45-31B5-7B4F-84F7-165585BFEBCD}">
      <dgm:prSet/>
      <dgm:spPr/>
      <dgm:t>
        <a:bodyPr/>
        <a:lstStyle/>
        <a:p>
          <a:endParaRPr lang="zh-CN" altLang="en-US"/>
        </a:p>
      </dgm:t>
    </dgm:pt>
    <dgm:pt modelId="{ACCE08E4-D84C-B44C-A5B8-39AF14523394}" type="pres">
      <dgm:prSet presAssocID="{C6DD3483-3D72-A547-AD12-A07FF908DC3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4EEEBF6-039E-0B4C-AFF4-F962DF8B7009}" type="pres">
      <dgm:prSet presAssocID="{DDFCEE0C-3EDC-164F-82A9-9D12383E0EB0}" presName="root" presStyleCnt="0"/>
      <dgm:spPr/>
    </dgm:pt>
    <dgm:pt modelId="{A7819859-990A-7346-A8E8-9E4006901D38}" type="pres">
      <dgm:prSet presAssocID="{DDFCEE0C-3EDC-164F-82A9-9D12383E0EB0}" presName="rootComposite" presStyleCnt="0"/>
      <dgm:spPr/>
    </dgm:pt>
    <dgm:pt modelId="{2945D3DC-F711-8848-87BC-034625BD34B1}" type="pres">
      <dgm:prSet presAssocID="{DDFCEE0C-3EDC-164F-82A9-9D12383E0EB0}" presName="rootText" presStyleLbl="node1" presStyleIdx="0" presStyleCnt="1" custScaleX="54953" custScaleY="21543" custLinFactNeighborX="-25392" custLinFactNeighborY="16574"/>
      <dgm:spPr/>
    </dgm:pt>
    <dgm:pt modelId="{F51821DB-40BF-A34B-A0FE-C1E5470FB58C}" type="pres">
      <dgm:prSet presAssocID="{DDFCEE0C-3EDC-164F-82A9-9D12383E0EB0}" presName="rootConnector" presStyleLbl="node1" presStyleIdx="0" presStyleCnt="1"/>
      <dgm:spPr/>
    </dgm:pt>
    <dgm:pt modelId="{6CB3F74B-58DC-624B-AB80-5659E4C3074E}" type="pres">
      <dgm:prSet presAssocID="{DDFCEE0C-3EDC-164F-82A9-9D12383E0EB0}" presName="childShape" presStyleCnt="0"/>
      <dgm:spPr/>
    </dgm:pt>
    <dgm:pt modelId="{1DF406B1-78A8-FA47-87C4-730540D9BCF8}" type="pres">
      <dgm:prSet presAssocID="{38F35F5C-2037-CE4D-A21D-AA580823FF86}" presName="Name13" presStyleLbl="parChTrans1D2" presStyleIdx="0" presStyleCnt="3"/>
      <dgm:spPr/>
    </dgm:pt>
    <dgm:pt modelId="{D70E216C-711B-3042-8033-862E7C735115}" type="pres">
      <dgm:prSet presAssocID="{88DD6CF8-8C43-2648-8399-5BB7D5D7ED21}" presName="childText" presStyleLbl="bgAcc1" presStyleIdx="0" presStyleCnt="3" custScaleX="43053" custScaleY="8607" custLinFactNeighborX="-19506" custLinFactNeighborY="-1917">
        <dgm:presLayoutVars>
          <dgm:bulletEnabled val="1"/>
        </dgm:presLayoutVars>
      </dgm:prSet>
      <dgm:spPr/>
    </dgm:pt>
    <dgm:pt modelId="{410F980C-6585-934A-A4E2-1659C8B6EDF8}" type="pres">
      <dgm:prSet presAssocID="{3CACC6E6-5A7B-E24F-9F46-311BAB0460B3}" presName="Name13" presStyleLbl="parChTrans1D2" presStyleIdx="1" presStyleCnt="3"/>
      <dgm:spPr/>
    </dgm:pt>
    <dgm:pt modelId="{01142371-B0BB-C649-B37C-65688BF664EB}" type="pres">
      <dgm:prSet presAssocID="{236BCD99-D7C0-4743-B0D9-2CC5D71C75BB}" presName="childText" presStyleLbl="bgAcc1" presStyleIdx="1" presStyleCnt="3" custScaleX="38716" custScaleY="10061" custLinFactNeighborX="-1924" custLinFactNeighborY="-20405">
        <dgm:presLayoutVars>
          <dgm:bulletEnabled val="1"/>
        </dgm:presLayoutVars>
      </dgm:prSet>
      <dgm:spPr/>
    </dgm:pt>
    <dgm:pt modelId="{0DAB573D-9028-EA4A-AFED-85B0E2F18EEE}" type="pres">
      <dgm:prSet presAssocID="{8124E8D3-6FF4-FE4E-8181-D0395C03F631}" presName="Name13" presStyleLbl="parChTrans1D2" presStyleIdx="2" presStyleCnt="3"/>
      <dgm:spPr/>
    </dgm:pt>
    <dgm:pt modelId="{E380A65B-E40C-9645-9F4B-5FE29CB08669}" type="pres">
      <dgm:prSet presAssocID="{FDD3D9F6-D5C7-5444-8CBD-60A81C220097}" presName="childText" presStyleLbl="bgAcc1" presStyleIdx="2" presStyleCnt="3" custScaleX="46475" custScaleY="7051" custLinFactNeighborX="18970" custLinFactNeighborY="-36925">
        <dgm:presLayoutVars>
          <dgm:bulletEnabled val="1"/>
        </dgm:presLayoutVars>
      </dgm:prSet>
      <dgm:spPr/>
    </dgm:pt>
  </dgm:ptLst>
  <dgm:cxnLst>
    <dgm:cxn modelId="{F1212010-ACD2-6648-B09F-F036CB8F817C}" type="presOf" srcId="{3CACC6E6-5A7B-E24F-9F46-311BAB0460B3}" destId="{410F980C-6585-934A-A4E2-1659C8B6EDF8}" srcOrd="0" destOrd="0" presId="urn:microsoft.com/office/officeart/2005/8/layout/hierarchy3"/>
    <dgm:cxn modelId="{9B327817-212A-B44B-9D75-E6E806F39C46}" type="presOf" srcId="{88DD6CF8-8C43-2648-8399-5BB7D5D7ED21}" destId="{D70E216C-711B-3042-8033-862E7C735115}" srcOrd="0" destOrd="0" presId="urn:microsoft.com/office/officeart/2005/8/layout/hierarchy3"/>
    <dgm:cxn modelId="{7FF2AF20-D12E-4F4C-9A91-B3FC7A91D311}" type="presOf" srcId="{38F35F5C-2037-CE4D-A21D-AA580823FF86}" destId="{1DF406B1-78A8-FA47-87C4-730540D9BCF8}" srcOrd="0" destOrd="0" presId="urn:microsoft.com/office/officeart/2005/8/layout/hierarchy3"/>
    <dgm:cxn modelId="{54BCDF45-31B5-7B4F-84F7-165585BFEBCD}" srcId="{DDFCEE0C-3EDC-164F-82A9-9D12383E0EB0}" destId="{FDD3D9F6-D5C7-5444-8CBD-60A81C220097}" srcOrd="2" destOrd="0" parTransId="{8124E8D3-6FF4-FE4E-8181-D0395C03F631}" sibTransId="{E51DBBD2-D46C-864E-8E5F-CEEB18BB6ACE}"/>
    <dgm:cxn modelId="{56975D55-2F66-4742-8E65-749BC0073E3C}" type="presOf" srcId="{DDFCEE0C-3EDC-164F-82A9-9D12383E0EB0}" destId="{F51821DB-40BF-A34B-A0FE-C1E5470FB58C}" srcOrd="1" destOrd="0" presId="urn:microsoft.com/office/officeart/2005/8/layout/hierarchy3"/>
    <dgm:cxn modelId="{19DC6E61-2240-5347-8666-D56718700876}" type="presOf" srcId="{DDFCEE0C-3EDC-164F-82A9-9D12383E0EB0}" destId="{2945D3DC-F711-8848-87BC-034625BD34B1}" srcOrd="0" destOrd="0" presId="urn:microsoft.com/office/officeart/2005/8/layout/hierarchy3"/>
    <dgm:cxn modelId="{D7B46862-F863-4C4E-93FE-2015FA83A36C}" type="presOf" srcId="{236BCD99-D7C0-4743-B0D9-2CC5D71C75BB}" destId="{01142371-B0BB-C649-B37C-65688BF664EB}" srcOrd="0" destOrd="0" presId="urn:microsoft.com/office/officeart/2005/8/layout/hierarchy3"/>
    <dgm:cxn modelId="{0F2F8665-4BBC-504D-878E-C6B141D4944F}" srcId="{DDFCEE0C-3EDC-164F-82A9-9D12383E0EB0}" destId="{88DD6CF8-8C43-2648-8399-5BB7D5D7ED21}" srcOrd="0" destOrd="0" parTransId="{38F35F5C-2037-CE4D-A21D-AA580823FF86}" sibTransId="{A717ACD7-39B8-CB41-A1FC-DC6CF5135829}"/>
    <dgm:cxn modelId="{2A35C086-FCAD-FD45-ACAA-B45E80EF541D}" type="presOf" srcId="{8124E8D3-6FF4-FE4E-8181-D0395C03F631}" destId="{0DAB573D-9028-EA4A-AFED-85B0E2F18EEE}" srcOrd="0" destOrd="0" presId="urn:microsoft.com/office/officeart/2005/8/layout/hierarchy3"/>
    <dgm:cxn modelId="{05D98D9C-5139-F54A-9791-83865473CF17}" srcId="{C6DD3483-3D72-A547-AD12-A07FF908DC39}" destId="{DDFCEE0C-3EDC-164F-82A9-9D12383E0EB0}" srcOrd="0" destOrd="0" parTransId="{8A0D36E2-6B00-FA46-8BE1-5CD5D167A457}" sibTransId="{69EB0638-5958-0546-9F11-8B112AF16D7C}"/>
    <dgm:cxn modelId="{BDE97DB5-020E-3F41-B14D-44F1635BA091}" type="presOf" srcId="{FDD3D9F6-D5C7-5444-8CBD-60A81C220097}" destId="{E380A65B-E40C-9645-9F4B-5FE29CB08669}" srcOrd="0" destOrd="0" presId="urn:microsoft.com/office/officeart/2005/8/layout/hierarchy3"/>
    <dgm:cxn modelId="{E68A95DB-E8CD-754A-B5AC-2D50D3E6724E}" type="presOf" srcId="{C6DD3483-3D72-A547-AD12-A07FF908DC39}" destId="{ACCE08E4-D84C-B44C-A5B8-39AF14523394}" srcOrd="0" destOrd="0" presId="urn:microsoft.com/office/officeart/2005/8/layout/hierarchy3"/>
    <dgm:cxn modelId="{B93605E8-25E0-3B44-A8D3-D6DB5BDA6D88}" srcId="{DDFCEE0C-3EDC-164F-82A9-9D12383E0EB0}" destId="{236BCD99-D7C0-4743-B0D9-2CC5D71C75BB}" srcOrd="1" destOrd="0" parTransId="{3CACC6E6-5A7B-E24F-9F46-311BAB0460B3}" sibTransId="{83AD97AC-EEED-D143-BA82-30E909F5F878}"/>
    <dgm:cxn modelId="{4DF0DB9F-41B2-1A47-B2ED-4817F51D14CF}" type="presParOf" srcId="{ACCE08E4-D84C-B44C-A5B8-39AF14523394}" destId="{F4EEEBF6-039E-0B4C-AFF4-F962DF8B7009}" srcOrd="0" destOrd="0" presId="urn:microsoft.com/office/officeart/2005/8/layout/hierarchy3"/>
    <dgm:cxn modelId="{2DA329ED-78C8-4A40-BD70-D3D041842DF8}" type="presParOf" srcId="{F4EEEBF6-039E-0B4C-AFF4-F962DF8B7009}" destId="{A7819859-990A-7346-A8E8-9E4006901D38}" srcOrd="0" destOrd="0" presId="urn:microsoft.com/office/officeart/2005/8/layout/hierarchy3"/>
    <dgm:cxn modelId="{56964385-D171-234F-8DC4-826732D51753}" type="presParOf" srcId="{A7819859-990A-7346-A8E8-9E4006901D38}" destId="{2945D3DC-F711-8848-87BC-034625BD34B1}" srcOrd="0" destOrd="0" presId="urn:microsoft.com/office/officeart/2005/8/layout/hierarchy3"/>
    <dgm:cxn modelId="{F136FFE7-2317-8D4C-A8C7-92B97B21C20B}" type="presParOf" srcId="{A7819859-990A-7346-A8E8-9E4006901D38}" destId="{F51821DB-40BF-A34B-A0FE-C1E5470FB58C}" srcOrd="1" destOrd="0" presId="urn:microsoft.com/office/officeart/2005/8/layout/hierarchy3"/>
    <dgm:cxn modelId="{1AA0F65B-7902-0041-87E9-F236349A47BA}" type="presParOf" srcId="{F4EEEBF6-039E-0B4C-AFF4-F962DF8B7009}" destId="{6CB3F74B-58DC-624B-AB80-5659E4C3074E}" srcOrd="1" destOrd="0" presId="urn:microsoft.com/office/officeart/2005/8/layout/hierarchy3"/>
    <dgm:cxn modelId="{0F92C1B8-74BC-9545-95A2-C2D7EF8CF5F4}" type="presParOf" srcId="{6CB3F74B-58DC-624B-AB80-5659E4C3074E}" destId="{1DF406B1-78A8-FA47-87C4-730540D9BCF8}" srcOrd="0" destOrd="0" presId="urn:microsoft.com/office/officeart/2005/8/layout/hierarchy3"/>
    <dgm:cxn modelId="{391DA489-885D-9A43-9CD9-BD6ADC78A5A3}" type="presParOf" srcId="{6CB3F74B-58DC-624B-AB80-5659E4C3074E}" destId="{D70E216C-711B-3042-8033-862E7C735115}" srcOrd="1" destOrd="0" presId="urn:microsoft.com/office/officeart/2005/8/layout/hierarchy3"/>
    <dgm:cxn modelId="{C9380DEE-E1EE-7C4A-8EBE-62CC6A7F02FF}" type="presParOf" srcId="{6CB3F74B-58DC-624B-AB80-5659E4C3074E}" destId="{410F980C-6585-934A-A4E2-1659C8B6EDF8}" srcOrd="2" destOrd="0" presId="urn:microsoft.com/office/officeart/2005/8/layout/hierarchy3"/>
    <dgm:cxn modelId="{5D01C9AE-29F1-AE48-823E-077C229FBA00}" type="presParOf" srcId="{6CB3F74B-58DC-624B-AB80-5659E4C3074E}" destId="{01142371-B0BB-C649-B37C-65688BF664EB}" srcOrd="3" destOrd="0" presId="urn:microsoft.com/office/officeart/2005/8/layout/hierarchy3"/>
    <dgm:cxn modelId="{763DEDA3-CD6B-E140-A647-AD4CD77F871C}" type="presParOf" srcId="{6CB3F74B-58DC-624B-AB80-5659E4C3074E}" destId="{0DAB573D-9028-EA4A-AFED-85B0E2F18EEE}" srcOrd="4" destOrd="0" presId="urn:microsoft.com/office/officeart/2005/8/layout/hierarchy3"/>
    <dgm:cxn modelId="{D70DFE52-FFC1-3942-8698-BC0E566B07AE}" type="presParOf" srcId="{6CB3F74B-58DC-624B-AB80-5659E4C3074E}" destId="{E380A65B-E40C-9645-9F4B-5FE29CB08669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9E8D3D7-D63D-ED48-8B3F-FE94977758BB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D043958-A518-134B-A60C-18F86E4DA4CE}">
      <dgm:prSet phldrT="[文本]"/>
      <dgm:spPr/>
      <dgm:t>
        <a:bodyPr/>
        <a:lstStyle/>
        <a:p>
          <a:r>
            <a:rPr lang="en-US" altLang="zh-CN" dirty="0" err="1"/>
            <a:t>Analyse</a:t>
          </a:r>
          <a:r>
            <a:rPr lang="en-US" altLang="zh-CN" dirty="0"/>
            <a:t> par clustering</a:t>
          </a:r>
          <a:r>
            <a:rPr lang="zh-CN" altLang="en-US" dirty="0"/>
            <a:t> </a:t>
          </a:r>
          <a:r>
            <a:rPr lang="fr-FR" altLang="en-US" dirty="0"/>
            <a:t>hiérarchique</a:t>
          </a:r>
          <a:r>
            <a:rPr lang="zh-CN" altLang="en-US" dirty="0"/>
            <a:t> </a:t>
          </a:r>
          <a:r>
            <a:rPr lang="en-US" altLang="zh-CN" dirty="0"/>
            <a:t>et k-means</a:t>
          </a:r>
          <a:endParaRPr lang="zh-CN" altLang="en-US" dirty="0"/>
        </a:p>
      </dgm:t>
    </dgm:pt>
    <dgm:pt modelId="{B45CE8DB-A0C8-AA4A-BFBF-C588B276C329}" type="parTrans" cxnId="{274A29EE-75B4-5742-A09A-40DFF35647EB}">
      <dgm:prSet/>
      <dgm:spPr/>
      <dgm:t>
        <a:bodyPr/>
        <a:lstStyle/>
        <a:p>
          <a:endParaRPr lang="zh-CN" altLang="en-US"/>
        </a:p>
      </dgm:t>
    </dgm:pt>
    <dgm:pt modelId="{6790A6E3-5013-8745-8D04-801A233863B9}" type="sibTrans" cxnId="{274A29EE-75B4-5742-A09A-40DFF35647EB}">
      <dgm:prSet/>
      <dgm:spPr/>
      <dgm:t>
        <a:bodyPr/>
        <a:lstStyle/>
        <a:p>
          <a:endParaRPr lang="zh-CN" altLang="en-US"/>
        </a:p>
      </dgm:t>
    </dgm:pt>
    <dgm:pt modelId="{4828CF27-1AB1-9C41-9FDA-0264A33310B0}">
      <dgm:prSet phldrT="[文本]"/>
      <dgm:spPr/>
      <dgm:t>
        <a:bodyPr/>
        <a:lstStyle/>
        <a:p>
          <a:r>
            <a:rPr lang="fr-FR" altLang="en-US" dirty="0"/>
            <a:t>Regroupe par </a:t>
          </a:r>
          <a:r>
            <a:rPr lang="fr-FR" altLang="en-US" dirty="0" err="1"/>
            <a:t>sous-group</a:t>
          </a:r>
          <a:r>
            <a:rPr lang="fr-FR" altLang="en-US" dirty="0"/>
            <a:t> d'aliment</a:t>
          </a:r>
          <a:endParaRPr lang="zh-CN" altLang="en-US" dirty="0"/>
        </a:p>
      </dgm:t>
    </dgm:pt>
    <dgm:pt modelId="{CCFD42C8-2562-124E-B784-811AD7FFFA7B}" type="parTrans" cxnId="{17E60CE9-3C37-1E42-9AF5-A656FA22920F}">
      <dgm:prSet/>
      <dgm:spPr/>
      <dgm:t>
        <a:bodyPr/>
        <a:lstStyle/>
        <a:p>
          <a:endParaRPr lang="zh-CN" altLang="en-US"/>
        </a:p>
      </dgm:t>
    </dgm:pt>
    <dgm:pt modelId="{5F86AE7C-3852-F745-98EF-915BF88A39A1}" type="sibTrans" cxnId="{17E60CE9-3C37-1E42-9AF5-A656FA22920F}">
      <dgm:prSet/>
      <dgm:spPr/>
      <dgm:t>
        <a:bodyPr/>
        <a:lstStyle/>
        <a:p>
          <a:endParaRPr lang="zh-CN" altLang="en-US"/>
        </a:p>
      </dgm:t>
    </dgm:pt>
    <dgm:pt modelId="{B8766C7F-45AB-8F41-A449-DEF3FA08C9DE}">
      <dgm:prSet phldrT="[文本]"/>
      <dgm:spPr/>
      <dgm:t>
        <a:bodyPr/>
        <a:lstStyle/>
        <a:p>
          <a:r>
            <a:rPr lang="en-US" altLang="zh-CN" dirty="0"/>
            <a:t>Les point de cluster </a:t>
          </a:r>
          <a:r>
            <a:rPr lang="en-US" altLang="zh-CN" dirty="0" err="1"/>
            <a:t>sont</a:t>
          </a:r>
          <a:r>
            <a:rPr lang="en-US" altLang="zh-CN" dirty="0"/>
            <a:t> </a:t>
          </a:r>
          <a:r>
            <a:rPr lang="en-US" altLang="zh-CN" dirty="0" err="1"/>
            <a:t>calculées</a:t>
          </a:r>
          <a:r>
            <a:rPr lang="en-US" altLang="zh-CN" dirty="0"/>
            <a:t> par la </a:t>
          </a:r>
          <a:r>
            <a:rPr lang="en-US" altLang="zh-CN" dirty="0" err="1"/>
            <a:t>moyenne</a:t>
          </a:r>
          <a:r>
            <a:rPr lang="en-US" altLang="zh-CN" dirty="0"/>
            <a:t> des 16 </a:t>
          </a:r>
          <a:r>
            <a:rPr lang="en-US" altLang="zh-CN" dirty="0" err="1"/>
            <a:t>produits</a:t>
          </a:r>
          <a:endParaRPr lang="zh-CN" altLang="en-US" dirty="0"/>
        </a:p>
      </dgm:t>
    </dgm:pt>
    <dgm:pt modelId="{600B0EE2-D475-8944-BD72-2518FC46E7A6}" type="parTrans" cxnId="{377789FE-0D6C-AF42-A7B6-5E59259C5307}">
      <dgm:prSet/>
      <dgm:spPr/>
      <dgm:t>
        <a:bodyPr/>
        <a:lstStyle/>
        <a:p>
          <a:endParaRPr lang="zh-CN" altLang="en-US"/>
        </a:p>
      </dgm:t>
    </dgm:pt>
    <dgm:pt modelId="{6C79E7C9-56BB-1A4F-A9C7-55FAAA2BF4C0}" type="sibTrans" cxnId="{377789FE-0D6C-AF42-A7B6-5E59259C5307}">
      <dgm:prSet/>
      <dgm:spPr/>
      <dgm:t>
        <a:bodyPr/>
        <a:lstStyle/>
        <a:p>
          <a:endParaRPr lang="zh-CN" altLang="en-US"/>
        </a:p>
      </dgm:t>
    </dgm:pt>
    <dgm:pt modelId="{9D17CD25-28D9-4C46-8E8A-306D87DC5CC5}">
      <dgm:prSet phldrT="[文本]"/>
      <dgm:spPr/>
      <dgm:t>
        <a:bodyPr/>
        <a:lstStyle/>
        <a:p>
          <a:r>
            <a:rPr lang="en-US" altLang="zh-CN" dirty="0" err="1"/>
            <a:t>Afficher</a:t>
          </a:r>
          <a:r>
            <a:rPr lang="en-US" altLang="zh-CN" dirty="0"/>
            <a:t> les </a:t>
          </a:r>
          <a:r>
            <a:rPr lang="en-US" altLang="zh-CN" dirty="0" err="1"/>
            <a:t>résultats</a:t>
          </a:r>
          <a:r>
            <a:rPr lang="en-US" altLang="zh-CN" dirty="0"/>
            <a:t> avec 4 </a:t>
          </a:r>
          <a:r>
            <a:rPr lang="fr-FR" dirty="0"/>
            <a:t>approches</a:t>
          </a:r>
          <a:endParaRPr lang="zh-CN" altLang="en-US" dirty="0"/>
        </a:p>
      </dgm:t>
    </dgm:pt>
    <dgm:pt modelId="{696559B1-6534-F344-AC35-76722496FFE3}" type="parTrans" cxnId="{C4E7B562-34A8-0E46-A789-96284F3B8A6B}">
      <dgm:prSet/>
      <dgm:spPr/>
      <dgm:t>
        <a:bodyPr/>
        <a:lstStyle/>
        <a:p>
          <a:endParaRPr lang="zh-CN" altLang="en-US"/>
        </a:p>
      </dgm:t>
    </dgm:pt>
    <dgm:pt modelId="{2E9FEA9A-70F0-7245-8556-2D82912C51A4}" type="sibTrans" cxnId="{C4E7B562-34A8-0E46-A789-96284F3B8A6B}">
      <dgm:prSet/>
      <dgm:spPr/>
      <dgm:t>
        <a:bodyPr/>
        <a:lstStyle/>
        <a:p>
          <a:endParaRPr lang="zh-CN" altLang="en-US"/>
        </a:p>
      </dgm:t>
    </dgm:pt>
    <dgm:pt modelId="{E5837D9D-43C7-D146-99C1-26D4D89909CB}">
      <dgm:prSet phldrT="[文本]" custT="1"/>
      <dgm:spPr/>
      <dgm:t>
        <a:bodyPr/>
        <a:lstStyle/>
        <a:p>
          <a:r>
            <a:rPr lang="en-US" altLang="zh-CN" sz="1900" dirty="0"/>
            <a:t>Simple, average, centroid, complete </a:t>
          </a:r>
          <a:endParaRPr lang="zh-CN" altLang="en-US" sz="1900" dirty="0"/>
        </a:p>
      </dgm:t>
    </dgm:pt>
    <dgm:pt modelId="{59AED011-201B-3749-991D-A06A3E6BA677}" type="parTrans" cxnId="{A9403028-B153-A745-A9ED-3E2FC9FEE90A}">
      <dgm:prSet/>
      <dgm:spPr/>
      <dgm:t>
        <a:bodyPr/>
        <a:lstStyle/>
        <a:p>
          <a:endParaRPr lang="zh-CN" altLang="en-US"/>
        </a:p>
      </dgm:t>
    </dgm:pt>
    <dgm:pt modelId="{29BA4D75-8BF4-9A45-BBCD-FD7517400993}" type="sibTrans" cxnId="{A9403028-B153-A745-A9ED-3E2FC9FEE90A}">
      <dgm:prSet/>
      <dgm:spPr/>
      <dgm:t>
        <a:bodyPr/>
        <a:lstStyle/>
        <a:p>
          <a:endParaRPr lang="zh-CN" altLang="en-US"/>
        </a:p>
      </dgm:t>
    </dgm:pt>
    <dgm:pt modelId="{AD576C30-A77B-8F44-80B8-6A1D6E8E7F80}">
      <dgm:prSet phldrT="[文本]" custT="1"/>
      <dgm:spPr/>
      <dgm:t>
        <a:bodyPr/>
        <a:lstStyle/>
        <a:p>
          <a:r>
            <a:rPr lang="en-US" altLang="zh-CN" sz="1900" dirty="0" err="1"/>
            <a:t>Evaluer</a:t>
          </a:r>
          <a:r>
            <a:rPr lang="en-US" altLang="zh-CN" sz="1900" dirty="0"/>
            <a:t> par </a:t>
          </a:r>
          <a:r>
            <a:rPr lang="fr-FR" sz="1900" dirty="0"/>
            <a:t>index de Dunn et</a:t>
          </a:r>
          <a:r>
            <a:rPr lang="fr-FR" dirty="0"/>
            <a:t> index de Xie-Beni </a:t>
          </a:r>
          <a:endParaRPr lang="zh-CN" altLang="en-US" sz="1900" dirty="0"/>
        </a:p>
      </dgm:t>
    </dgm:pt>
    <dgm:pt modelId="{B13A46A0-0CC1-634F-845A-370BA262CE81}" type="parTrans" cxnId="{81777BA5-3EF6-2C4A-95BA-680489C85E84}">
      <dgm:prSet/>
      <dgm:spPr/>
      <dgm:t>
        <a:bodyPr/>
        <a:lstStyle/>
        <a:p>
          <a:endParaRPr lang="zh-CN" altLang="en-US"/>
        </a:p>
      </dgm:t>
    </dgm:pt>
    <dgm:pt modelId="{E8CA458C-4B4F-A446-A6E4-337C6EFB6DEA}" type="sibTrans" cxnId="{81777BA5-3EF6-2C4A-95BA-680489C85E84}">
      <dgm:prSet/>
      <dgm:spPr/>
      <dgm:t>
        <a:bodyPr/>
        <a:lstStyle/>
        <a:p>
          <a:endParaRPr lang="zh-CN" altLang="en-US"/>
        </a:p>
      </dgm:t>
    </dgm:pt>
    <dgm:pt modelId="{6D2C6B72-3ABE-174C-AF8E-61A364DE2AD4}" type="pres">
      <dgm:prSet presAssocID="{09E8D3D7-D63D-ED48-8B3F-FE94977758BB}" presName="rootnode" presStyleCnt="0">
        <dgm:presLayoutVars>
          <dgm:chMax/>
          <dgm:chPref/>
          <dgm:dir/>
          <dgm:animLvl val="lvl"/>
        </dgm:presLayoutVars>
      </dgm:prSet>
      <dgm:spPr/>
    </dgm:pt>
    <dgm:pt modelId="{9B8871E4-46C6-FE4A-BB91-BE4E0582E472}" type="pres">
      <dgm:prSet presAssocID="{AD043958-A518-134B-A60C-18F86E4DA4CE}" presName="composite" presStyleCnt="0"/>
      <dgm:spPr/>
    </dgm:pt>
    <dgm:pt modelId="{F074FDA6-76BA-B64F-8451-E178D0211FD5}" type="pres">
      <dgm:prSet presAssocID="{AD043958-A518-134B-A60C-18F86E4DA4CE}" presName="bentUpArrow1" presStyleLbl="alignImgPlace1" presStyleIdx="0" presStyleCnt="2" custLinFactNeighborX="-73460" custLinFactNeighborY="2460"/>
      <dgm:spPr/>
    </dgm:pt>
    <dgm:pt modelId="{B7A6F3AC-538A-2E4B-83A2-D2CA29338708}" type="pres">
      <dgm:prSet presAssocID="{AD043958-A518-134B-A60C-18F86E4DA4CE}" presName="ParentText" presStyleLbl="node1" presStyleIdx="0" presStyleCnt="3" custScaleX="172798" custLinFactNeighborX="-35706" custLinFactNeighborY="-564">
        <dgm:presLayoutVars>
          <dgm:chMax val="1"/>
          <dgm:chPref val="1"/>
          <dgm:bulletEnabled val="1"/>
        </dgm:presLayoutVars>
      </dgm:prSet>
      <dgm:spPr/>
    </dgm:pt>
    <dgm:pt modelId="{54F2EB76-7D5C-E54C-B506-E2C21F7C1EF3}" type="pres">
      <dgm:prSet presAssocID="{AD043958-A518-134B-A60C-18F86E4DA4CE}" presName="ChildText" presStyleLbl="revTx" presStyleIdx="0" presStyleCnt="3" custLinFactNeighborX="38418" custLinFactNeighborY="3013">
        <dgm:presLayoutVars>
          <dgm:chMax val="0"/>
          <dgm:chPref val="0"/>
          <dgm:bulletEnabled val="1"/>
        </dgm:presLayoutVars>
      </dgm:prSet>
      <dgm:spPr/>
    </dgm:pt>
    <dgm:pt modelId="{1105254C-1EBC-2C46-9EA1-C4C1403752F4}" type="pres">
      <dgm:prSet presAssocID="{6790A6E3-5013-8745-8D04-801A233863B9}" presName="sibTrans" presStyleCnt="0"/>
      <dgm:spPr/>
    </dgm:pt>
    <dgm:pt modelId="{DA54313D-A6B8-494E-9354-24A65877C551}" type="pres">
      <dgm:prSet presAssocID="{4828CF27-1AB1-9C41-9FDA-0264A33310B0}" presName="composite" presStyleCnt="0"/>
      <dgm:spPr/>
    </dgm:pt>
    <dgm:pt modelId="{392A2336-6FF5-DE41-BC5D-75E83EE5B6E5}" type="pres">
      <dgm:prSet presAssocID="{4828CF27-1AB1-9C41-9FDA-0264A33310B0}" presName="bentUpArrow1" presStyleLbl="alignImgPlace1" presStyleIdx="1" presStyleCnt="2" custLinFactNeighborX="-68058" custLinFactNeighborY="7430"/>
      <dgm:spPr/>
    </dgm:pt>
    <dgm:pt modelId="{48D685D3-53E5-2D40-B80C-B7734785F02E}" type="pres">
      <dgm:prSet presAssocID="{4828CF27-1AB1-9C41-9FDA-0264A33310B0}" presName="ParentText" presStyleLbl="node1" presStyleIdx="1" presStyleCnt="3" custScaleX="130388" custLinFactNeighborX="-41643" custLinFactNeighborY="-1404">
        <dgm:presLayoutVars>
          <dgm:chMax val="1"/>
          <dgm:chPref val="1"/>
          <dgm:bulletEnabled val="1"/>
        </dgm:presLayoutVars>
      </dgm:prSet>
      <dgm:spPr/>
    </dgm:pt>
    <dgm:pt modelId="{26933DAB-33BE-2E46-BA98-95BAACFA43F7}" type="pres">
      <dgm:prSet presAssocID="{4828CF27-1AB1-9C41-9FDA-0264A33310B0}" presName="ChildText" presStyleLbl="revTx" presStyleIdx="1" presStyleCnt="3" custScaleX="271246" custLinFactNeighborX="68868" custLinFactNeighborY="63">
        <dgm:presLayoutVars>
          <dgm:chMax val="0"/>
          <dgm:chPref val="0"/>
          <dgm:bulletEnabled val="1"/>
        </dgm:presLayoutVars>
      </dgm:prSet>
      <dgm:spPr/>
    </dgm:pt>
    <dgm:pt modelId="{4EA27F8A-A9C8-5C40-9957-9693A8ABD6EF}" type="pres">
      <dgm:prSet presAssocID="{5F86AE7C-3852-F745-98EF-915BF88A39A1}" presName="sibTrans" presStyleCnt="0"/>
      <dgm:spPr/>
    </dgm:pt>
    <dgm:pt modelId="{AF00C0E6-44FB-EE42-AF02-7F1845A527C0}" type="pres">
      <dgm:prSet presAssocID="{9D17CD25-28D9-4C46-8E8A-306D87DC5CC5}" presName="composite" presStyleCnt="0"/>
      <dgm:spPr/>
    </dgm:pt>
    <dgm:pt modelId="{F78C0A14-F848-694D-9F2D-AD91498B6A34}" type="pres">
      <dgm:prSet presAssocID="{9D17CD25-28D9-4C46-8E8A-306D87DC5CC5}" presName="ParentText" presStyleLbl="node1" presStyleIdx="2" presStyleCnt="3" custLinFactNeighborX="-41760" custLinFactNeighborY="1882">
        <dgm:presLayoutVars>
          <dgm:chMax val="1"/>
          <dgm:chPref val="1"/>
          <dgm:bulletEnabled val="1"/>
        </dgm:presLayoutVars>
      </dgm:prSet>
      <dgm:spPr/>
    </dgm:pt>
    <dgm:pt modelId="{CFA929FE-C795-EC48-9731-140A481AF86B}" type="pres">
      <dgm:prSet presAssocID="{9D17CD25-28D9-4C46-8E8A-306D87DC5CC5}" presName="FinalChildText" presStyleLbl="revTx" presStyleIdx="2" presStyleCnt="3" custScaleX="191530" custScaleY="90502" custLinFactNeighborX="-7159" custLinFactNeighborY="-2413">
        <dgm:presLayoutVars>
          <dgm:chMax val="0"/>
          <dgm:chPref val="0"/>
          <dgm:bulletEnabled val="1"/>
        </dgm:presLayoutVars>
      </dgm:prSet>
      <dgm:spPr/>
    </dgm:pt>
  </dgm:ptLst>
  <dgm:cxnLst>
    <dgm:cxn modelId="{FED03827-0F42-5B4D-920B-8758E444438E}" type="presOf" srcId="{09E8D3D7-D63D-ED48-8B3F-FE94977758BB}" destId="{6D2C6B72-3ABE-174C-AF8E-61A364DE2AD4}" srcOrd="0" destOrd="0" presId="urn:microsoft.com/office/officeart/2005/8/layout/StepDownProcess"/>
    <dgm:cxn modelId="{A9403028-B153-A745-A9ED-3E2FC9FEE90A}" srcId="{9D17CD25-28D9-4C46-8E8A-306D87DC5CC5}" destId="{E5837D9D-43C7-D146-99C1-26D4D89909CB}" srcOrd="0" destOrd="0" parTransId="{59AED011-201B-3749-991D-A06A3E6BA677}" sibTransId="{29BA4D75-8BF4-9A45-BBCD-FD7517400993}"/>
    <dgm:cxn modelId="{FBA30331-03E0-3C48-ABE3-512D1CF98F7B}" type="presOf" srcId="{E5837D9D-43C7-D146-99C1-26D4D89909CB}" destId="{CFA929FE-C795-EC48-9731-140A481AF86B}" srcOrd="0" destOrd="0" presId="urn:microsoft.com/office/officeart/2005/8/layout/StepDownProcess"/>
    <dgm:cxn modelId="{AEB32D3D-4482-2041-87A2-A4EB1BE39F72}" type="presOf" srcId="{B8766C7F-45AB-8F41-A449-DEF3FA08C9DE}" destId="{26933DAB-33BE-2E46-BA98-95BAACFA43F7}" srcOrd="0" destOrd="0" presId="urn:microsoft.com/office/officeart/2005/8/layout/StepDownProcess"/>
    <dgm:cxn modelId="{9086C255-FEF6-2B4C-86C0-FFC6FB44F03C}" type="presOf" srcId="{AD043958-A518-134B-A60C-18F86E4DA4CE}" destId="{B7A6F3AC-538A-2E4B-83A2-D2CA29338708}" srcOrd="0" destOrd="0" presId="urn:microsoft.com/office/officeart/2005/8/layout/StepDownProcess"/>
    <dgm:cxn modelId="{C4E7B562-34A8-0E46-A789-96284F3B8A6B}" srcId="{09E8D3D7-D63D-ED48-8B3F-FE94977758BB}" destId="{9D17CD25-28D9-4C46-8E8A-306D87DC5CC5}" srcOrd="2" destOrd="0" parTransId="{696559B1-6534-F344-AC35-76722496FFE3}" sibTransId="{2E9FEA9A-70F0-7245-8556-2D82912C51A4}"/>
    <dgm:cxn modelId="{17D03C8F-0916-9A4C-B670-D3BCF55C5151}" type="presOf" srcId="{AD576C30-A77B-8F44-80B8-6A1D6E8E7F80}" destId="{CFA929FE-C795-EC48-9731-140A481AF86B}" srcOrd="0" destOrd="1" presId="urn:microsoft.com/office/officeart/2005/8/layout/StepDownProcess"/>
    <dgm:cxn modelId="{81777BA5-3EF6-2C4A-95BA-680489C85E84}" srcId="{9D17CD25-28D9-4C46-8E8A-306D87DC5CC5}" destId="{AD576C30-A77B-8F44-80B8-6A1D6E8E7F80}" srcOrd="1" destOrd="0" parTransId="{B13A46A0-0CC1-634F-845A-370BA262CE81}" sibTransId="{E8CA458C-4B4F-A446-A6E4-337C6EFB6DEA}"/>
    <dgm:cxn modelId="{09DDA0B4-6DF8-864C-9786-1CE9AD70D0F4}" type="presOf" srcId="{4828CF27-1AB1-9C41-9FDA-0264A33310B0}" destId="{48D685D3-53E5-2D40-B80C-B7734785F02E}" srcOrd="0" destOrd="0" presId="urn:microsoft.com/office/officeart/2005/8/layout/StepDownProcess"/>
    <dgm:cxn modelId="{17E60CE9-3C37-1E42-9AF5-A656FA22920F}" srcId="{09E8D3D7-D63D-ED48-8B3F-FE94977758BB}" destId="{4828CF27-1AB1-9C41-9FDA-0264A33310B0}" srcOrd="1" destOrd="0" parTransId="{CCFD42C8-2562-124E-B784-811AD7FFFA7B}" sibTransId="{5F86AE7C-3852-F745-98EF-915BF88A39A1}"/>
    <dgm:cxn modelId="{274A29EE-75B4-5742-A09A-40DFF35647EB}" srcId="{09E8D3D7-D63D-ED48-8B3F-FE94977758BB}" destId="{AD043958-A518-134B-A60C-18F86E4DA4CE}" srcOrd="0" destOrd="0" parTransId="{B45CE8DB-A0C8-AA4A-BFBF-C588B276C329}" sibTransId="{6790A6E3-5013-8745-8D04-801A233863B9}"/>
    <dgm:cxn modelId="{DCF9AFFC-7141-384A-BCFB-A79E3DFC3625}" type="presOf" srcId="{9D17CD25-28D9-4C46-8E8A-306D87DC5CC5}" destId="{F78C0A14-F848-694D-9F2D-AD91498B6A34}" srcOrd="0" destOrd="0" presId="urn:microsoft.com/office/officeart/2005/8/layout/StepDownProcess"/>
    <dgm:cxn modelId="{377789FE-0D6C-AF42-A7B6-5E59259C5307}" srcId="{4828CF27-1AB1-9C41-9FDA-0264A33310B0}" destId="{B8766C7F-45AB-8F41-A449-DEF3FA08C9DE}" srcOrd="0" destOrd="0" parTransId="{600B0EE2-D475-8944-BD72-2518FC46E7A6}" sibTransId="{6C79E7C9-56BB-1A4F-A9C7-55FAAA2BF4C0}"/>
    <dgm:cxn modelId="{98B475AF-FCD5-5C44-8D7F-DDAF2DB04CA7}" type="presParOf" srcId="{6D2C6B72-3ABE-174C-AF8E-61A364DE2AD4}" destId="{9B8871E4-46C6-FE4A-BB91-BE4E0582E472}" srcOrd="0" destOrd="0" presId="urn:microsoft.com/office/officeart/2005/8/layout/StepDownProcess"/>
    <dgm:cxn modelId="{061B7E1B-96B8-2249-ABB0-2E6B383285ED}" type="presParOf" srcId="{9B8871E4-46C6-FE4A-BB91-BE4E0582E472}" destId="{F074FDA6-76BA-B64F-8451-E178D0211FD5}" srcOrd="0" destOrd="0" presId="urn:microsoft.com/office/officeart/2005/8/layout/StepDownProcess"/>
    <dgm:cxn modelId="{F76BC335-AA9A-5A47-8FAB-F60802C0A33B}" type="presParOf" srcId="{9B8871E4-46C6-FE4A-BB91-BE4E0582E472}" destId="{B7A6F3AC-538A-2E4B-83A2-D2CA29338708}" srcOrd="1" destOrd="0" presId="urn:microsoft.com/office/officeart/2005/8/layout/StepDownProcess"/>
    <dgm:cxn modelId="{89CBFA8B-D505-B642-ABFB-2151766AC4F3}" type="presParOf" srcId="{9B8871E4-46C6-FE4A-BB91-BE4E0582E472}" destId="{54F2EB76-7D5C-E54C-B506-E2C21F7C1EF3}" srcOrd="2" destOrd="0" presId="urn:microsoft.com/office/officeart/2005/8/layout/StepDownProcess"/>
    <dgm:cxn modelId="{C6811E8C-FB95-1C42-A590-AAC5C228E7FD}" type="presParOf" srcId="{6D2C6B72-3ABE-174C-AF8E-61A364DE2AD4}" destId="{1105254C-1EBC-2C46-9EA1-C4C1403752F4}" srcOrd="1" destOrd="0" presId="urn:microsoft.com/office/officeart/2005/8/layout/StepDownProcess"/>
    <dgm:cxn modelId="{095E97BD-C55F-A846-BBAC-A4C4862DF2DD}" type="presParOf" srcId="{6D2C6B72-3ABE-174C-AF8E-61A364DE2AD4}" destId="{DA54313D-A6B8-494E-9354-24A65877C551}" srcOrd="2" destOrd="0" presId="urn:microsoft.com/office/officeart/2005/8/layout/StepDownProcess"/>
    <dgm:cxn modelId="{BBF87910-D4E4-774B-B491-A49E3033DD3A}" type="presParOf" srcId="{DA54313D-A6B8-494E-9354-24A65877C551}" destId="{392A2336-6FF5-DE41-BC5D-75E83EE5B6E5}" srcOrd="0" destOrd="0" presId="urn:microsoft.com/office/officeart/2005/8/layout/StepDownProcess"/>
    <dgm:cxn modelId="{42DB6179-6519-EF40-B36B-1BB70196977A}" type="presParOf" srcId="{DA54313D-A6B8-494E-9354-24A65877C551}" destId="{48D685D3-53E5-2D40-B80C-B7734785F02E}" srcOrd="1" destOrd="0" presId="urn:microsoft.com/office/officeart/2005/8/layout/StepDownProcess"/>
    <dgm:cxn modelId="{EAF0726C-46C9-3048-8C6D-0F54217A5D25}" type="presParOf" srcId="{DA54313D-A6B8-494E-9354-24A65877C551}" destId="{26933DAB-33BE-2E46-BA98-95BAACFA43F7}" srcOrd="2" destOrd="0" presId="urn:microsoft.com/office/officeart/2005/8/layout/StepDownProcess"/>
    <dgm:cxn modelId="{A386BCA4-29C0-D64E-93E4-9C2067B96DDA}" type="presParOf" srcId="{6D2C6B72-3ABE-174C-AF8E-61A364DE2AD4}" destId="{4EA27F8A-A9C8-5C40-9957-9693A8ABD6EF}" srcOrd="3" destOrd="0" presId="urn:microsoft.com/office/officeart/2005/8/layout/StepDownProcess"/>
    <dgm:cxn modelId="{39017F63-5D17-5747-8A14-F11A00CC989D}" type="presParOf" srcId="{6D2C6B72-3ABE-174C-AF8E-61A364DE2AD4}" destId="{AF00C0E6-44FB-EE42-AF02-7F1845A527C0}" srcOrd="4" destOrd="0" presId="urn:microsoft.com/office/officeart/2005/8/layout/StepDownProcess"/>
    <dgm:cxn modelId="{9113052D-84AE-504C-A1FA-8B638293AFFF}" type="presParOf" srcId="{AF00C0E6-44FB-EE42-AF02-7F1845A527C0}" destId="{F78C0A14-F848-694D-9F2D-AD91498B6A34}" srcOrd="0" destOrd="0" presId="urn:microsoft.com/office/officeart/2005/8/layout/StepDownProcess"/>
    <dgm:cxn modelId="{E6C162DF-C258-554A-BBE2-A96474F3274C}" type="presParOf" srcId="{AF00C0E6-44FB-EE42-AF02-7F1845A527C0}" destId="{CFA929FE-C795-EC48-9731-140A481AF86B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C7885-AA6D-A64D-82D1-505303E3FD4A}">
      <dsp:nvSpPr>
        <dsp:cNvPr id="0" name=""/>
        <dsp:cNvSpPr/>
      </dsp:nvSpPr>
      <dsp:spPr>
        <a:xfrm>
          <a:off x="741" y="270057"/>
          <a:ext cx="3005075" cy="36060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0" rIns="29683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  <a:t>AGRIBALYSE3: </a:t>
          </a:r>
          <a:b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sz="2600" b="0" i="0" kern="1200" dirty="0" err="1">
              <a:latin typeface="Arial Narrow" panose="020B0604020202020204" pitchFamily="34" charset="0"/>
              <a:cs typeface="Arial Narrow" panose="020B0604020202020204" pitchFamily="34" charset="0"/>
            </a:rPr>
            <a:t>synthese</a:t>
          </a:r>
          <a:endParaRPr lang="en-US" sz="2600" b="0" i="0" kern="1200" dirty="0">
            <a:latin typeface="Arial Narrow" panose="020B0604020202020204" pitchFamily="34" charset="0"/>
            <a:cs typeface="Arial Narrow" panose="020B0604020202020204" pitchFamily="34" charset="0"/>
          </a:endParaRPr>
        </a:p>
      </dsp:txBody>
      <dsp:txXfrm>
        <a:off x="741" y="1712494"/>
        <a:ext cx="3005075" cy="2163654"/>
      </dsp:txXfrm>
    </dsp:sp>
    <dsp:sp modelId="{2E2B94E2-9848-4349-BA27-FE0752B1492C}">
      <dsp:nvSpPr>
        <dsp:cNvPr id="0" name=""/>
        <dsp:cNvSpPr/>
      </dsp:nvSpPr>
      <dsp:spPr>
        <a:xfrm>
          <a:off x="741" y="270057"/>
          <a:ext cx="3005075" cy="14424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165100" rIns="29683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41" y="270057"/>
        <a:ext cx="3005075" cy="1442436"/>
      </dsp:txXfrm>
    </dsp:sp>
    <dsp:sp modelId="{EB1A0E5D-1565-1942-8FCF-A4DFB3032118}">
      <dsp:nvSpPr>
        <dsp:cNvPr id="0" name=""/>
        <dsp:cNvSpPr/>
      </dsp:nvSpPr>
      <dsp:spPr>
        <a:xfrm>
          <a:off x="3246224" y="270057"/>
          <a:ext cx="3005075" cy="36060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0" rIns="29683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  <a:t>AGRIBALYSE3:</a:t>
          </a:r>
          <a:b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  <a:t>ingredients</a:t>
          </a:r>
          <a:endParaRPr lang="en-US" sz="2600" b="0" i="0" kern="1200" dirty="0">
            <a:latin typeface="Arial Narrow" panose="020B0604020202020204" pitchFamily="34" charset="0"/>
            <a:cs typeface="Arial Narrow" panose="020B0604020202020204" pitchFamily="34" charset="0"/>
          </a:endParaRPr>
        </a:p>
      </dsp:txBody>
      <dsp:txXfrm>
        <a:off x="3246224" y="1712494"/>
        <a:ext cx="3005075" cy="2163654"/>
      </dsp:txXfrm>
    </dsp:sp>
    <dsp:sp modelId="{E11BBB73-3173-C84E-8F6A-6DCDF9E31EB1}">
      <dsp:nvSpPr>
        <dsp:cNvPr id="0" name=""/>
        <dsp:cNvSpPr/>
      </dsp:nvSpPr>
      <dsp:spPr>
        <a:xfrm>
          <a:off x="3246224" y="270057"/>
          <a:ext cx="3005075" cy="14424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165100" rIns="29683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246224" y="270057"/>
        <a:ext cx="3005075" cy="1442436"/>
      </dsp:txXfrm>
    </dsp:sp>
    <dsp:sp modelId="{C4971DAD-3D01-4E43-9581-B25F025E0DFD}">
      <dsp:nvSpPr>
        <dsp:cNvPr id="0" name=""/>
        <dsp:cNvSpPr/>
      </dsp:nvSpPr>
      <dsp:spPr>
        <a:xfrm>
          <a:off x="6491706" y="270057"/>
          <a:ext cx="3005075" cy="36060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0" rIns="29683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  <a:t>AGRIBALYSE3:</a:t>
          </a:r>
          <a:br>
            <a:rPr lang="en-GB" sz="2600" b="0" i="0" kern="1200" dirty="0">
              <a:latin typeface="Arial Narrow" panose="020B0604020202020204" pitchFamily="34" charset="0"/>
              <a:cs typeface="Arial Narrow" panose="020B0604020202020204" pitchFamily="34" charset="0"/>
            </a:rPr>
          </a:br>
          <a:r>
            <a:rPr lang="en-GB" sz="2600" b="0" i="0" kern="1200" dirty="0" err="1">
              <a:latin typeface="Arial Narrow" panose="020B0604020202020204" pitchFamily="34" charset="0"/>
              <a:cs typeface="Arial Narrow" panose="020B0604020202020204" pitchFamily="34" charset="0"/>
            </a:rPr>
            <a:t>etapes</a:t>
          </a:r>
          <a:endParaRPr lang="en-US" sz="2600" b="0" i="0" kern="1200" dirty="0">
            <a:latin typeface="Arial Narrow" panose="020B0604020202020204" pitchFamily="34" charset="0"/>
            <a:cs typeface="Arial Narrow" panose="020B0604020202020204" pitchFamily="34" charset="0"/>
          </a:endParaRPr>
        </a:p>
      </dsp:txBody>
      <dsp:txXfrm>
        <a:off x="6491706" y="1712494"/>
        <a:ext cx="3005075" cy="2163654"/>
      </dsp:txXfrm>
    </dsp:sp>
    <dsp:sp modelId="{1D901D07-528B-5A42-9303-A979F1CA7515}">
      <dsp:nvSpPr>
        <dsp:cNvPr id="0" name=""/>
        <dsp:cNvSpPr/>
      </dsp:nvSpPr>
      <dsp:spPr>
        <a:xfrm>
          <a:off x="6491706" y="270057"/>
          <a:ext cx="3005075" cy="14424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6835" tIns="165100" rIns="29683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491706" y="270057"/>
        <a:ext cx="3005075" cy="14424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8C0BC6-300C-CC43-92D4-6776BCEC4639}">
      <dsp:nvSpPr>
        <dsp:cNvPr id="0" name=""/>
        <dsp:cNvSpPr/>
      </dsp:nvSpPr>
      <dsp:spPr>
        <a:xfrm rot="22090">
          <a:off x="3276591" y="2980342"/>
          <a:ext cx="9682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682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366FF5-05A5-3841-9B9B-2931889EDA0D}">
      <dsp:nvSpPr>
        <dsp:cNvPr id="0" name=""/>
        <dsp:cNvSpPr/>
      </dsp:nvSpPr>
      <dsp:spPr>
        <a:xfrm>
          <a:off x="830034" y="2641606"/>
          <a:ext cx="2446567" cy="6555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980" tIns="93980" rIns="93980" bIns="9398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b="1" kern="1200" dirty="0">
              <a:latin typeface="Arial" panose="020B0604020202020204" pitchFamily="34" charset="0"/>
              <a:cs typeface="Arial" panose="020B0604020202020204" pitchFamily="34" charset="0"/>
            </a:rPr>
            <a:t>  </a:t>
          </a:r>
          <a:r>
            <a:rPr lang="en-GB" sz="2000" b="1" kern="1200" dirty="0">
              <a:latin typeface="Arial" panose="020B0604020202020204" pitchFamily="34" charset="0"/>
              <a:cs typeface="Arial" panose="020B0604020202020204" pitchFamily="34" charset="0"/>
            </a:rPr>
            <a:t>Le Meilleur k : xxx </a:t>
          </a:r>
          <a:endParaRPr lang="zh-CN" altLang="en-US" sz="2000" kern="1200" dirty="0"/>
        </a:p>
      </dsp:txBody>
      <dsp:txXfrm>
        <a:off x="862034" y="2673606"/>
        <a:ext cx="2382567" cy="591528"/>
      </dsp:txXfrm>
    </dsp:sp>
    <dsp:sp modelId="{E25DAC23-0067-F94E-8291-72560CCE6671}">
      <dsp:nvSpPr>
        <dsp:cNvPr id="0" name=""/>
        <dsp:cNvSpPr/>
      </dsp:nvSpPr>
      <dsp:spPr>
        <a:xfrm>
          <a:off x="4244796" y="2406304"/>
          <a:ext cx="1161762" cy="11617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1600" b="1" kern="1200" dirty="0">
              <a:latin typeface="Arial" panose="020B0604020202020204" pitchFamily="34" charset="0"/>
              <a:cs typeface="Arial" panose="020B0604020202020204" pitchFamily="34" charset="0"/>
            </a:rPr>
            <a:t>Perf obtenues : </a:t>
          </a:r>
          <a:endParaRPr lang="zh-CN" altLang="en-US" sz="1600" kern="1200" dirty="0"/>
        </a:p>
      </dsp:txBody>
      <dsp:txXfrm>
        <a:off x="4301509" y="2463017"/>
        <a:ext cx="1048336" cy="1048336"/>
      </dsp:txXfrm>
    </dsp:sp>
    <dsp:sp modelId="{FA0E5331-7A70-DE4E-AFEF-4BFE9C37CEAF}">
      <dsp:nvSpPr>
        <dsp:cNvPr id="0" name=""/>
        <dsp:cNvSpPr/>
      </dsp:nvSpPr>
      <dsp:spPr>
        <a:xfrm rot="19053576">
          <a:off x="5240332" y="2027906"/>
          <a:ext cx="12688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6880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41A8B-4FC5-E147-BC60-FDB91FC55009}">
      <dsp:nvSpPr>
        <dsp:cNvPr id="0" name=""/>
        <dsp:cNvSpPr/>
      </dsp:nvSpPr>
      <dsp:spPr>
        <a:xfrm>
          <a:off x="5829284" y="908641"/>
          <a:ext cx="1783095" cy="6911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Écart type: </a:t>
          </a:r>
          <a:endParaRPr lang="zh-CN" altLang="en-US" sz="2000" kern="1200" dirty="0"/>
        </a:p>
      </dsp:txBody>
      <dsp:txXfrm>
        <a:off x="5863023" y="942380"/>
        <a:ext cx="1715617" cy="623677"/>
      </dsp:txXfrm>
    </dsp:sp>
    <dsp:sp modelId="{18512E5A-BC93-A349-A80B-1935F1736C56}">
      <dsp:nvSpPr>
        <dsp:cNvPr id="0" name=""/>
        <dsp:cNvSpPr/>
      </dsp:nvSpPr>
      <dsp:spPr>
        <a:xfrm rot="1981746">
          <a:off x="5273978" y="3812001"/>
          <a:ext cx="164078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40785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8ACA98-D19A-F149-BEB3-B763F8EBF64F}">
      <dsp:nvSpPr>
        <dsp:cNvPr id="0" name=""/>
        <dsp:cNvSpPr/>
      </dsp:nvSpPr>
      <dsp:spPr>
        <a:xfrm>
          <a:off x="5778680" y="4259168"/>
          <a:ext cx="2947379" cy="6113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 moyenne:</a:t>
          </a:r>
          <a:endParaRPr lang="zh-CN" altLang="en-US" sz="2000" kern="1200" dirty="0"/>
        </a:p>
      </dsp:txBody>
      <dsp:txXfrm>
        <a:off x="5808524" y="4289012"/>
        <a:ext cx="2887691" cy="5516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561DD0-E08E-FA45-AF7A-E9519711AF7B}">
      <dsp:nvSpPr>
        <dsp:cNvPr id="0" name=""/>
        <dsp:cNvSpPr/>
      </dsp:nvSpPr>
      <dsp:spPr>
        <a:xfrm>
          <a:off x="2329339" y="2687169"/>
          <a:ext cx="2148523" cy="21485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1400" kern="1200" dirty="0"/>
            <a:t>Identifier les facteurs permettant utiliser des ressources avec  la plus efficace</a:t>
          </a:r>
          <a:endParaRPr lang="zh-CN" altLang="en-US" sz="1400" kern="1200" dirty="0"/>
        </a:p>
      </dsp:txBody>
      <dsp:txXfrm>
        <a:off x="2643983" y="3001813"/>
        <a:ext cx="1519235" cy="1519235"/>
      </dsp:txXfrm>
    </dsp:sp>
    <dsp:sp modelId="{56BD9BC1-8594-8349-B635-6ECA276FC105}">
      <dsp:nvSpPr>
        <dsp:cNvPr id="0" name=""/>
        <dsp:cNvSpPr/>
      </dsp:nvSpPr>
      <dsp:spPr>
        <a:xfrm rot="12900000">
          <a:off x="868535" y="2285521"/>
          <a:ext cx="1728994" cy="61232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345FF-D2B7-4246-A54F-E6CED29C0EB2}">
      <dsp:nvSpPr>
        <dsp:cNvPr id="0" name=""/>
        <dsp:cNvSpPr/>
      </dsp:nvSpPr>
      <dsp:spPr>
        <a:xfrm>
          <a:off x="4329" y="1279392"/>
          <a:ext cx="2041097" cy="16328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en-US" sz="2100" kern="1200" dirty="0"/>
            <a:t>Consommation de ressource</a:t>
          </a:r>
          <a:endParaRPr lang="zh-CN" altLang="en-US" sz="2100" kern="1200" dirty="0"/>
        </a:p>
      </dsp:txBody>
      <dsp:txXfrm>
        <a:off x="52154" y="1327217"/>
        <a:ext cx="1945447" cy="1537227"/>
      </dsp:txXfrm>
    </dsp:sp>
    <dsp:sp modelId="{14755435-612D-9D4C-A8AD-8EE41BBC2302}">
      <dsp:nvSpPr>
        <dsp:cNvPr id="0" name=""/>
        <dsp:cNvSpPr/>
      </dsp:nvSpPr>
      <dsp:spPr>
        <a:xfrm rot="16200000">
          <a:off x="2539104" y="1415878"/>
          <a:ext cx="1728994" cy="61232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6ECD67-D65D-A94A-8DDC-19357FF94816}">
      <dsp:nvSpPr>
        <dsp:cNvPr id="0" name=""/>
        <dsp:cNvSpPr/>
      </dsp:nvSpPr>
      <dsp:spPr>
        <a:xfrm>
          <a:off x="2383052" y="41106"/>
          <a:ext cx="2041097" cy="16328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Label : MJ/kg</a:t>
          </a:r>
          <a:endParaRPr lang="zh-CN" altLang="en-US" sz="2100" kern="1200" dirty="0"/>
        </a:p>
      </dsp:txBody>
      <dsp:txXfrm>
        <a:off x="2430877" y="88931"/>
        <a:ext cx="1945447" cy="1537227"/>
      </dsp:txXfrm>
    </dsp:sp>
    <dsp:sp modelId="{146D33AE-975C-774D-BA90-DE361829218C}">
      <dsp:nvSpPr>
        <dsp:cNvPr id="0" name=""/>
        <dsp:cNvSpPr/>
      </dsp:nvSpPr>
      <dsp:spPr>
        <a:xfrm rot="19500000">
          <a:off x="4209673" y="2285521"/>
          <a:ext cx="1728994" cy="61232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1E738-5724-C043-B8EE-9D9FAF24AA64}">
      <dsp:nvSpPr>
        <dsp:cNvPr id="0" name=""/>
        <dsp:cNvSpPr/>
      </dsp:nvSpPr>
      <dsp:spPr>
        <a:xfrm>
          <a:off x="4761776" y="1279392"/>
          <a:ext cx="2041097" cy="16328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en-US" sz="2100" kern="1200" dirty="0"/>
            <a:t>Dommages à l'environnement</a:t>
          </a:r>
          <a:endParaRPr lang="zh-CN" altLang="en-US" sz="2100" kern="1200" dirty="0"/>
        </a:p>
      </dsp:txBody>
      <dsp:txXfrm>
        <a:off x="4809601" y="1327217"/>
        <a:ext cx="1945447" cy="15372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5D3DC-F711-8848-87BC-034625BD34B1}">
      <dsp:nvSpPr>
        <dsp:cNvPr id="0" name=""/>
        <dsp:cNvSpPr/>
      </dsp:nvSpPr>
      <dsp:spPr>
        <a:xfrm>
          <a:off x="0" y="80646"/>
          <a:ext cx="3869914" cy="7585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 moyenne: 0.9750         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écart type: 0.0098</a:t>
          </a:r>
          <a:endParaRPr lang="zh-CN" altLang="en-US" sz="2000" kern="1200" dirty="0"/>
        </a:p>
      </dsp:txBody>
      <dsp:txXfrm>
        <a:off x="22217" y="102863"/>
        <a:ext cx="3825480" cy="714119"/>
      </dsp:txXfrm>
    </dsp:sp>
    <dsp:sp modelId="{1DF406B1-78A8-FA47-87C4-730540D9BCF8}">
      <dsp:nvSpPr>
        <dsp:cNvPr id="0" name=""/>
        <dsp:cNvSpPr/>
      </dsp:nvSpPr>
      <dsp:spPr>
        <a:xfrm>
          <a:off x="386991" y="839200"/>
          <a:ext cx="1098543" cy="7436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3641"/>
              </a:lnTo>
              <a:lnTo>
                <a:pt x="1098543" y="74364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0E216C-711B-3042-8033-862E7C735115}">
      <dsp:nvSpPr>
        <dsp:cNvPr id="0" name=""/>
        <dsp:cNvSpPr/>
      </dsp:nvSpPr>
      <dsp:spPr>
        <a:xfrm>
          <a:off x="1485534" y="1431310"/>
          <a:ext cx="3580267" cy="3030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substances non-cancérogènes</a:t>
          </a:r>
          <a:endParaRPr lang="zh-CN" altLang="en-US" sz="1800" b="0" i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94410" y="1440186"/>
        <a:ext cx="3562515" cy="285310"/>
      </dsp:txXfrm>
    </dsp:sp>
    <dsp:sp modelId="{410F980C-6585-934A-A4E2-1659C8B6EDF8}">
      <dsp:nvSpPr>
        <dsp:cNvPr id="0" name=""/>
        <dsp:cNvSpPr/>
      </dsp:nvSpPr>
      <dsp:spPr>
        <a:xfrm>
          <a:off x="386991" y="839200"/>
          <a:ext cx="2037130" cy="13561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6174"/>
              </a:lnTo>
              <a:lnTo>
                <a:pt x="2037130" y="135617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142371-B0BB-C649-B37C-65688BF664EB}">
      <dsp:nvSpPr>
        <dsp:cNvPr id="0" name=""/>
        <dsp:cNvSpPr/>
      </dsp:nvSpPr>
      <dsp:spPr>
        <a:xfrm>
          <a:off x="2424122" y="2018244"/>
          <a:ext cx="1890414" cy="3542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1800" kern="1200" dirty="0">
              <a:latin typeface="Arial" panose="020B0604020202020204" pitchFamily="34" charset="0"/>
              <a:cs typeface="Arial" panose="020B0604020202020204" pitchFamily="34" charset="0"/>
            </a:rPr>
            <a:t>Particules fines</a:t>
          </a:r>
          <a:endParaRPr lang="zh-CN" alt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34498" y="2028620"/>
        <a:ext cx="1869662" cy="333507"/>
      </dsp:txXfrm>
    </dsp:sp>
    <dsp:sp modelId="{0DAB573D-9028-EA4A-AFED-85B0E2F18EEE}">
      <dsp:nvSpPr>
        <dsp:cNvPr id="0" name=""/>
        <dsp:cNvSpPr/>
      </dsp:nvSpPr>
      <dsp:spPr>
        <a:xfrm>
          <a:off x="386991" y="839200"/>
          <a:ext cx="2773916" cy="19065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6524"/>
              </a:lnTo>
              <a:lnTo>
                <a:pt x="2773916" y="190652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80A65B-E40C-9645-9F4B-5FE29CB08669}">
      <dsp:nvSpPr>
        <dsp:cNvPr id="0" name=""/>
        <dsp:cNvSpPr/>
      </dsp:nvSpPr>
      <dsp:spPr>
        <a:xfrm>
          <a:off x="3160908" y="2621587"/>
          <a:ext cx="2618299" cy="2482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Eutrophisation terrestre</a:t>
          </a:r>
          <a:endParaRPr lang="zh-CN" altLang="en-US" sz="1800" b="0" i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168180" y="2628859"/>
        <a:ext cx="2603755" cy="2337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5D3DC-F711-8848-87BC-034625BD34B1}">
      <dsp:nvSpPr>
        <dsp:cNvPr id="0" name=""/>
        <dsp:cNvSpPr/>
      </dsp:nvSpPr>
      <dsp:spPr>
        <a:xfrm>
          <a:off x="803171" y="586962"/>
          <a:ext cx="3881034" cy="760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 err="1">
              <a:latin typeface="Arial" panose="020B0604020202020204" pitchFamily="34" charset="0"/>
              <a:cs typeface="Arial" panose="020B0604020202020204" pitchFamily="34" charset="0"/>
            </a:rPr>
            <a:t>Accuracy</a:t>
          </a: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 moyenne: 0.9794         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zh-CN" sz="2000" b="1" kern="1200" dirty="0">
              <a:latin typeface="Arial" panose="020B0604020202020204" pitchFamily="34" charset="0"/>
              <a:cs typeface="Arial" panose="020B0604020202020204" pitchFamily="34" charset="0"/>
            </a:rPr>
            <a:t>écart type: 0.0039</a:t>
          </a:r>
          <a:endParaRPr lang="zh-CN" altLang="en-US" sz="2000" kern="1200" dirty="0"/>
        </a:p>
      </dsp:txBody>
      <dsp:txXfrm>
        <a:off x="825452" y="609243"/>
        <a:ext cx="3836472" cy="716171"/>
      </dsp:txXfrm>
    </dsp:sp>
    <dsp:sp modelId="{1DF406B1-78A8-FA47-87C4-730540D9BCF8}">
      <dsp:nvSpPr>
        <dsp:cNvPr id="0" name=""/>
        <dsp:cNvSpPr/>
      </dsp:nvSpPr>
      <dsp:spPr>
        <a:xfrm>
          <a:off x="1191275" y="1347695"/>
          <a:ext cx="1079320" cy="3818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1814"/>
              </a:lnTo>
              <a:lnTo>
                <a:pt x="1079320" y="3818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0E216C-711B-3042-8033-862E7C735115}">
      <dsp:nvSpPr>
        <dsp:cNvPr id="0" name=""/>
        <dsp:cNvSpPr/>
      </dsp:nvSpPr>
      <dsp:spPr>
        <a:xfrm>
          <a:off x="2270595" y="1577543"/>
          <a:ext cx="2432481" cy="3039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kg Sb </a:t>
          </a:r>
          <a:r>
            <a:rPr lang="en-GB" sz="1800" kern="1200" dirty="0" err="1">
              <a:latin typeface="Arial" panose="020B0604020202020204" pitchFamily="34" charset="0"/>
              <a:cs typeface="Arial" panose="020B0604020202020204" pitchFamily="34" charset="0"/>
            </a:rPr>
            <a:t>eq</a:t>
          </a: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/kg de </a:t>
          </a:r>
          <a:r>
            <a:rPr lang="en-GB" sz="1800" kern="1200" dirty="0" err="1">
              <a:latin typeface="Arial" panose="020B0604020202020204" pitchFamily="34" charset="0"/>
              <a:cs typeface="Arial" panose="020B0604020202020204" pitchFamily="34" charset="0"/>
            </a:rPr>
            <a:t>produit</a:t>
          </a:r>
          <a:endParaRPr lang="zh-CN" alt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279497" y="1586445"/>
        <a:ext cx="2414677" cy="286129"/>
      </dsp:txXfrm>
    </dsp:sp>
    <dsp:sp modelId="{410F980C-6585-934A-A4E2-1659C8B6EDF8}">
      <dsp:nvSpPr>
        <dsp:cNvPr id="0" name=""/>
        <dsp:cNvSpPr/>
      </dsp:nvSpPr>
      <dsp:spPr>
        <a:xfrm>
          <a:off x="1191275" y="1347695"/>
          <a:ext cx="2072698" cy="9413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41373"/>
              </a:lnTo>
              <a:lnTo>
                <a:pt x="2072698" y="9413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142371-B0BB-C649-B37C-65688BF664EB}">
      <dsp:nvSpPr>
        <dsp:cNvPr id="0" name=""/>
        <dsp:cNvSpPr/>
      </dsp:nvSpPr>
      <dsp:spPr>
        <a:xfrm>
          <a:off x="3263973" y="2111430"/>
          <a:ext cx="2187442" cy="3552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Utilisation du sol</a:t>
          </a:r>
          <a:endParaRPr lang="zh-CN" alt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74379" y="2121836"/>
        <a:ext cx="2166630" cy="334465"/>
      </dsp:txXfrm>
    </dsp:sp>
    <dsp:sp modelId="{0DAB573D-9028-EA4A-AFED-85B0E2F18EEE}">
      <dsp:nvSpPr>
        <dsp:cNvPr id="0" name=""/>
        <dsp:cNvSpPr/>
      </dsp:nvSpPr>
      <dsp:spPr>
        <a:xfrm>
          <a:off x="1191275" y="1347695"/>
          <a:ext cx="3253203" cy="15429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953"/>
              </a:lnTo>
              <a:lnTo>
                <a:pt x="3253203" y="15429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80A65B-E40C-9645-9F4B-5FE29CB08669}">
      <dsp:nvSpPr>
        <dsp:cNvPr id="0" name=""/>
        <dsp:cNvSpPr/>
      </dsp:nvSpPr>
      <dsp:spPr>
        <a:xfrm>
          <a:off x="4444478" y="2766156"/>
          <a:ext cx="2625823" cy="2489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i="0" kern="1200" dirty="0">
              <a:latin typeface="Arial" panose="020B0604020202020204" pitchFamily="34" charset="0"/>
              <a:cs typeface="Arial" panose="020B0604020202020204" pitchFamily="34" charset="0"/>
            </a:rPr>
            <a:t>Pt/kg de </a:t>
          </a:r>
          <a:r>
            <a:rPr lang="en-GB" sz="1800" b="0" i="0" kern="1200" dirty="0" err="1">
              <a:latin typeface="Arial" panose="020B0604020202020204" pitchFamily="34" charset="0"/>
              <a:cs typeface="Arial" panose="020B0604020202020204" pitchFamily="34" charset="0"/>
            </a:rPr>
            <a:t>produit</a:t>
          </a:r>
          <a:endParaRPr lang="zh-CN" altLang="en-US" sz="1800" b="0" i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451771" y="2773449"/>
        <a:ext cx="2611237" cy="2344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74FDA6-76BA-B64F-8451-E178D0211FD5}">
      <dsp:nvSpPr>
        <dsp:cNvPr id="0" name=""/>
        <dsp:cNvSpPr/>
      </dsp:nvSpPr>
      <dsp:spPr>
        <a:xfrm rot="5400000">
          <a:off x="690491" y="1455850"/>
          <a:ext cx="1260157" cy="143464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A6F3AC-538A-2E4B-83A2-D2CA29338708}">
      <dsp:nvSpPr>
        <dsp:cNvPr id="0" name=""/>
        <dsp:cNvSpPr/>
      </dsp:nvSpPr>
      <dsp:spPr>
        <a:xfrm>
          <a:off x="0" y="19565"/>
          <a:ext cx="3665672" cy="148488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 err="1"/>
            <a:t>Analyse</a:t>
          </a:r>
          <a:r>
            <a:rPr lang="en-US" altLang="zh-CN" sz="2400" kern="1200" dirty="0"/>
            <a:t> par clustering</a:t>
          </a:r>
          <a:r>
            <a:rPr lang="zh-CN" altLang="en-US" sz="2400" kern="1200" dirty="0"/>
            <a:t> </a:t>
          </a:r>
          <a:r>
            <a:rPr lang="fr-FR" altLang="en-US" sz="2400" kern="1200" dirty="0"/>
            <a:t>hiérarchique</a:t>
          </a:r>
          <a:r>
            <a:rPr lang="zh-CN" altLang="en-US" sz="2400" kern="1200" dirty="0"/>
            <a:t> </a:t>
          </a:r>
          <a:r>
            <a:rPr lang="en-US" altLang="zh-CN" sz="2400" kern="1200" dirty="0"/>
            <a:t>et k-means</a:t>
          </a:r>
          <a:endParaRPr lang="zh-CN" altLang="en-US" sz="2400" kern="1200" dirty="0"/>
        </a:p>
      </dsp:txBody>
      <dsp:txXfrm>
        <a:off x="72499" y="92064"/>
        <a:ext cx="3520674" cy="1339887"/>
      </dsp:txXfrm>
    </dsp:sp>
    <dsp:sp modelId="{54F2EB76-7D5C-E54C-B506-E2C21F7C1EF3}">
      <dsp:nvSpPr>
        <dsp:cNvPr id="0" name=""/>
        <dsp:cNvSpPr/>
      </dsp:nvSpPr>
      <dsp:spPr>
        <a:xfrm>
          <a:off x="4124621" y="205718"/>
          <a:ext cx="1542877" cy="1200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2A2336-6FF5-DE41-BC5D-75E83EE5B6E5}">
      <dsp:nvSpPr>
        <dsp:cNvPr id="0" name=""/>
        <dsp:cNvSpPr/>
      </dsp:nvSpPr>
      <dsp:spPr>
        <a:xfrm rot="5400000">
          <a:off x="2447625" y="3186496"/>
          <a:ext cx="1260157" cy="143464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D685D3-53E5-2D40-B80C-B7734785F02E}">
      <dsp:nvSpPr>
        <dsp:cNvPr id="0" name=""/>
        <dsp:cNvSpPr/>
      </dsp:nvSpPr>
      <dsp:spPr>
        <a:xfrm>
          <a:off x="1884431" y="1675109"/>
          <a:ext cx="2766002" cy="148488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altLang="en-US" sz="2400" kern="1200" dirty="0"/>
            <a:t>Regroupe par </a:t>
          </a:r>
          <a:r>
            <a:rPr lang="fr-FR" altLang="en-US" sz="2400" kern="1200" dirty="0" err="1"/>
            <a:t>sous-group</a:t>
          </a:r>
          <a:r>
            <a:rPr lang="fr-FR" altLang="en-US" sz="2400" kern="1200" dirty="0"/>
            <a:t> d'aliment</a:t>
          </a:r>
          <a:endParaRPr lang="zh-CN" altLang="en-US" sz="2400" kern="1200" dirty="0"/>
        </a:p>
      </dsp:txBody>
      <dsp:txXfrm>
        <a:off x="1956930" y="1747608"/>
        <a:ext cx="2621004" cy="1339887"/>
      </dsp:txXfrm>
    </dsp:sp>
    <dsp:sp modelId="{26933DAB-33BE-2E46-BA98-95BAACFA43F7}">
      <dsp:nvSpPr>
        <dsp:cNvPr id="0" name=""/>
        <dsp:cNvSpPr/>
      </dsp:nvSpPr>
      <dsp:spPr>
        <a:xfrm>
          <a:off x="4953004" y="1838330"/>
          <a:ext cx="4184992" cy="1200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900" kern="1200" dirty="0"/>
            <a:t>Les point de cluster </a:t>
          </a:r>
          <a:r>
            <a:rPr lang="en-US" altLang="zh-CN" sz="1900" kern="1200" dirty="0" err="1"/>
            <a:t>sont</a:t>
          </a:r>
          <a:r>
            <a:rPr lang="en-US" altLang="zh-CN" sz="1900" kern="1200" dirty="0"/>
            <a:t> </a:t>
          </a:r>
          <a:r>
            <a:rPr lang="en-US" altLang="zh-CN" sz="1900" kern="1200" dirty="0" err="1"/>
            <a:t>calculées</a:t>
          </a:r>
          <a:r>
            <a:rPr lang="en-US" altLang="zh-CN" sz="1900" kern="1200" dirty="0"/>
            <a:t> par la </a:t>
          </a:r>
          <a:r>
            <a:rPr lang="en-US" altLang="zh-CN" sz="1900" kern="1200" dirty="0" err="1"/>
            <a:t>moyenne</a:t>
          </a:r>
          <a:r>
            <a:rPr lang="en-US" altLang="zh-CN" sz="1900" kern="1200" dirty="0"/>
            <a:t> des 16 </a:t>
          </a:r>
          <a:r>
            <a:rPr lang="en-US" altLang="zh-CN" sz="1900" kern="1200" dirty="0" err="1"/>
            <a:t>produits</a:t>
          </a:r>
          <a:endParaRPr lang="zh-CN" altLang="en-US" sz="1900" kern="1200" dirty="0"/>
        </a:p>
      </dsp:txBody>
      <dsp:txXfrm>
        <a:off x="4953004" y="1838330"/>
        <a:ext cx="4184992" cy="1200149"/>
      </dsp:txXfrm>
    </dsp:sp>
    <dsp:sp modelId="{F78C0A14-F848-694D-9F2D-AD91498B6A34}">
      <dsp:nvSpPr>
        <dsp:cNvPr id="0" name=""/>
        <dsp:cNvSpPr/>
      </dsp:nvSpPr>
      <dsp:spPr>
        <a:xfrm>
          <a:off x="4011419" y="3391913"/>
          <a:ext cx="2121362" cy="148488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 err="1"/>
            <a:t>Afficher</a:t>
          </a:r>
          <a:r>
            <a:rPr lang="en-US" altLang="zh-CN" sz="2400" kern="1200" dirty="0"/>
            <a:t> les </a:t>
          </a:r>
          <a:r>
            <a:rPr lang="en-US" altLang="zh-CN" sz="2400" kern="1200" dirty="0" err="1"/>
            <a:t>résultats</a:t>
          </a:r>
          <a:r>
            <a:rPr lang="en-US" altLang="zh-CN" sz="2400" kern="1200" dirty="0"/>
            <a:t> avec 4 </a:t>
          </a:r>
          <a:r>
            <a:rPr lang="fr-FR" sz="2400" kern="1200" dirty="0"/>
            <a:t>approches</a:t>
          </a:r>
          <a:endParaRPr lang="zh-CN" altLang="en-US" sz="2400" kern="1200" dirty="0"/>
        </a:p>
      </dsp:txBody>
      <dsp:txXfrm>
        <a:off x="4083918" y="3464412"/>
        <a:ext cx="1976364" cy="1339887"/>
      </dsp:txXfrm>
    </dsp:sp>
    <dsp:sp modelId="{CFA929FE-C795-EC48-9731-140A481AF86B}">
      <dsp:nvSpPr>
        <dsp:cNvPr id="0" name=""/>
        <dsp:cNvSpPr/>
      </dsp:nvSpPr>
      <dsp:spPr>
        <a:xfrm>
          <a:off x="6202111" y="3533626"/>
          <a:ext cx="2955072" cy="1086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900" kern="1200" dirty="0"/>
            <a:t>Simple, average, centroid, complete </a:t>
          </a:r>
          <a:endParaRPr lang="zh-CN" alt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900" kern="1200" dirty="0" err="1"/>
            <a:t>Evaluer</a:t>
          </a:r>
          <a:r>
            <a:rPr lang="en-US" altLang="zh-CN" sz="1900" kern="1200" dirty="0"/>
            <a:t> par </a:t>
          </a:r>
          <a:r>
            <a:rPr lang="fr-FR" sz="1900" kern="1200" dirty="0"/>
            <a:t>index de Dunn et</a:t>
          </a:r>
          <a:r>
            <a:rPr lang="fr-FR" kern="1200" dirty="0"/>
            <a:t> index de Xie-Beni </a:t>
          </a:r>
          <a:endParaRPr lang="zh-CN" altLang="en-US" sz="1900" kern="1200" dirty="0"/>
        </a:p>
      </dsp:txBody>
      <dsp:txXfrm>
        <a:off x="6202111" y="3533626"/>
        <a:ext cx="2955072" cy="10861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4E05D-4570-A640-A5D7-1F24F25241B6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23638-4826-9E49-85DC-F8FF048413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157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6D1C6F-26E7-34CE-0DE7-4575563DC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9DDD0C1-5759-0E1A-DB42-B625E0556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9E1E54-C78B-F5ED-6F98-24BF8D9FD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C567AD-79B6-25E2-55FD-45B822AD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24AE2-882A-4752-0664-1461E978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91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B6DC3-1116-0D5D-4FF5-028E0E9DE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034E8A-9415-00F1-0E21-C51A48125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F43BA9-1172-E178-F913-36F40F1E8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68F0C1-7F38-0028-A53A-0783605A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33EE4B-ECBF-7F03-CA18-93809B3D9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373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370270-8EBE-0E63-72EA-7BEE87066D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7282F1-DF95-5F02-4117-1BBE5202E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0599E6-E754-C0D1-3ADB-CA2EA4B9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A427CB-D9E1-6E61-F7CA-2D8795E0D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BD2BC-DB03-A974-BC21-6D7568853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612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569B7-F4A5-27B7-1C3B-4E0D575F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329EC9-C3F0-301C-0245-A60E50D3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AE3A54-DFE5-899E-76B4-F74647D1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349D20-C642-E025-91FB-304EE31E6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0E1EFD-D441-2B2A-D844-2077985A1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608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FE304B-2A71-26C2-39F4-23B3AB728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DE6E09-BCA8-63EB-6959-09BB94546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16F1E7-5979-5E02-0C8E-11EA0EBB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23C2FB-7EB2-C92A-D196-06B52BD2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BB002F-EC70-B6F0-4689-7A56983EE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5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FD49AD-DFC1-9B18-42A9-B91982855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ABD17E-9976-B3C0-FC52-1F0EDC0B7B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E388C61-7840-F277-11DC-3AF2882B8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DA9FEC-B652-F93E-581E-C6AEF9D63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FFA80D-370E-85CB-CDDA-676FFDCB7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7F677A-9928-7AE5-BFD7-BB99D9FA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911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7A7AE-6AEC-1DF8-9826-9E85DFB04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55668F-99F6-D03D-1C98-D1EF01247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B8003D-8243-8F8E-B304-3181517AC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646E14-275F-1BAB-07D5-FEC23033D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60F73B-2F46-FB47-3723-48374BC9B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D17AB77-5BF4-92C6-90A3-98DC611FC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D7F770-02B0-F2DA-CD60-C376BF89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F4226A-43C0-7EF7-BD46-2D2BC908D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807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06C2D-619F-9377-0987-D798D5B9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D6F5600-51FD-70C0-F7DF-29FC8D8BF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1AF0F8E-2B37-1469-A0C9-A9F484960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F3C92CC-1CE9-6F23-2744-47FCA5730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200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4A6CF06-76F6-DEE4-B038-F7C721814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B2F15E-26CF-1A87-B9EA-136BC553F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D88125-3CCA-3D4C-D242-AD670E61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46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82D942-27C4-F8AD-6DED-D367F60B0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271AA6-4BCD-5FA0-223A-1EFA693E8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77C08B-DC6D-0A4A-CC1F-2EDCCB69F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F041D5-65CB-137C-ED37-D267523F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32DCA8-C832-C0B6-D78C-24AD2DEB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DB7D97-8925-7CBD-D496-C8D96CE29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04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916392-20E1-3324-54A6-9217F4DB4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ABEE266-8BEF-3840-4C87-6AD39E7D52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0C0A52-78AB-084A-FF28-184423DFA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BB1975-2549-2B0A-203E-FA02B83AA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2D62E2-C5F9-A22B-86AC-B076C2A1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4EF277-C133-A62F-12B0-B37A77AF9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25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D99C10B-4586-865E-3A36-773F7C6A6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241B30-07D8-495C-AD18-FC046D136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GB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653258-B8F9-3668-DF55-1868218B5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CFB11-8D17-1C4D-9FF5-B99CFABF973F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C9F454-DAF6-5E50-02B2-2B34BD2FE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3942B-F435-E4F2-51E9-B87AEA2CC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769B4-6F38-5C48-A91B-379697BF975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236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EC7823C-FDD6-429C-986C-063FDEBF9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0651F5E-0457-4065-ACB2-8B81590C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50098" flipH="1" flipV="1">
            <a:off x="-160709" y="3977842"/>
            <a:ext cx="7507400" cy="3166385"/>
          </a:xfrm>
          <a:custGeom>
            <a:avLst/>
            <a:gdLst>
              <a:gd name="connsiteX0" fmla="*/ 5497485 w 7507400"/>
              <a:gd name="connsiteY0" fmla="*/ 2912009 h 3166385"/>
              <a:gd name="connsiteX1" fmla="*/ 7034681 w 7507400"/>
              <a:gd name="connsiteY1" fmla="*/ 3151263 h 3166385"/>
              <a:gd name="connsiteX2" fmla="*/ 7137723 w 7507400"/>
              <a:gd name="connsiteY2" fmla="*/ 3166385 h 3166385"/>
              <a:gd name="connsiteX3" fmla="*/ 7507400 w 7507400"/>
              <a:gd name="connsiteY3" fmla="*/ 875071 h 3166385"/>
              <a:gd name="connsiteX4" fmla="*/ 2083578 w 7507400"/>
              <a:gd name="connsiteY4" fmla="*/ 0 h 3166385"/>
              <a:gd name="connsiteX5" fmla="*/ 2023081 w 7507400"/>
              <a:gd name="connsiteY5" fmla="*/ 5468 h 3166385"/>
              <a:gd name="connsiteX6" fmla="*/ 1865374 w 7507400"/>
              <a:gd name="connsiteY6" fmla="*/ 76313 h 3166385"/>
              <a:gd name="connsiteX7" fmla="*/ 1634010 w 7507400"/>
              <a:gd name="connsiteY7" fmla="*/ 119359 h 3166385"/>
              <a:gd name="connsiteX8" fmla="*/ 1388186 w 7507400"/>
              <a:gd name="connsiteY8" fmla="*/ 130121 h 3166385"/>
              <a:gd name="connsiteX9" fmla="*/ 1330344 w 7507400"/>
              <a:gd name="connsiteY9" fmla="*/ 198275 h 3166385"/>
              <a:gd name="connsiteX10" fmla="*/ 1406262 w 7507400"/>
              <a:gd name="connsiteY10" fmla="*/ 270018 h 3166385"/>
              <a:gd name="connsiteX11" fmla="*/ 1521942 w 7507400"/>
              <a:gd name="connsiteY11" fmla="*/ 277191 h 3166385"/>
              <a:gd name="connsiteX12" fmla="*/ 2212420 w 7507400"/>
              <a:gd name="connsiteY12" fmla="*/ 295128 h 3166385"/>
              <a:gd name="connsiteX13" fmla="*/ 0 w 7507400"/>
              <a:gd name="connsiteY13" fmla="*/ 452960 h 3166385"/>
              <a:gd name="connsiteX14" fmla="*/ 300051 w 7507400"/>
              <a:gd name="connsiteY14" fmla="*/ 549813 h 3166385"/>
              <a:gd name="connsiteX15" fmla="*/ 401272 w 7507400"/>
              <a:gd name="connsiteY15" fmla="*/ 815258 h 3166385"/>
              <a:gd name="connsiteX16" fmla="*/ 770008 w 7507400"/>
              <a:gd name="connsiteY16" fmla="*/ 965917 h 3166385"/>
              <a:gd name="connsiteX17" fmla="*/ 1008605 w 7507400"/>
              <a:gd name="connsiteY17" fmla="*/ 1019724 h 3166385"/>
              <a:gd name="connsiteX18" fmla="*/ 1554478 w 7507400"/>
              <a:gd name="connsiteY18" fmla="*/ 1098641 h 3166385"/>
              <a:gd name="connsiteX19" fmla="*/ 1634010 w 7507400"/>
              <a:gd name="connsiteY19" fmla="*/ 1227777 h 3166385"/>
              <a:gd name="connsiteX20" fmla="*/ 1702696 w 7507400"/>
              <a:gd name="connsiteY20" fmla="*/ 1371261 h 3166385"/>
              <a:gd name="connsiteX21" fmla="*/ 1847299 w 7507400"/>
              <a:gd name="connsiteY21" fmla="*/ 1464526 h 3166385"/>
              <a:gd name="connsiteX22" fmla="*/ 723015 w 7507400"/>
              <a:gd name="connsiteY22" fmla="*/ 1450177 h 3166385"/>
              <a:gd name="connsiteX23" fmla="*/ 1991901 w 7507400"/>
              <a:gd name="connsiteY23" fmla="*/ 1751495 h 3166385"/>
              <a:gd name="connsiteX24" fmla="*/ 1879835 w 7507400"/>
              <a:gd name="connsiteY24" fmla="*/ 1869870 h 3166385"/>
              <a:gd name="connsiteX25" fmla="*/ 2573927 w 7507400"/>
              <a:gd name="connsiteY25" fmla="*/ 2031290 h 3166385"/>
              <a:gd name="connsiteX26" fmla="*/ 2201575 w 7507400"/>
              <a:gd name="connsiteY26" fmla="*/ 2049225 h 3166385"/>
              <a:gd name="connsiteX27" fmla="*/ 4367000 w 7507400"/>
              <a:gd name="connsiteY27" fmla="*/ 2723602 h 3166385"/>
              <a:gd name="connsiteX28" fmla="*/ 5497485 w 7507400"/>
              <a:gd name="connsiteY28" fmla="*/ 2912009 h 316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507400" h="3166385">
                <a:moveTo>
                  <a:pt x="5497485" y="2912009"/>
                </a:moveTo>
                <a:cubicBezTo>
                  <a:pt x="6033497" y="2998226"/>
                  <a:pt x="6619155" y="3089592"/>
                  <a:pt x="7034681" y="3151263"/>
                </a:cubicBezTo>
                <a:lnTo>
                  <a:pt x="7137723" y="3166385"/>
                </a:lnTo>
                <a:lnTo>
                  <a:pt x="7507400" y="875071"/>
                </a:lnTo>
                <a:lnTo>
                  <a:pt x="2083578" y="0"/>
                </a:lnTo>
                <a:lnTo>
                  <a:pt x="2023081" y="5468"/>
                </a:lnTo>
                <a:cubicBezTo>
                  <a:pt x="1965692" y="12642"/>
                  <a:pt x="1910562" y="27887"/>
                  <a:pt x="1865374" y="76313"/>
                </a:cubicBezTo>
                <a:cubicBezTo>
                  <a:pt x="1796688" y="151642"/>
                  <a:pt x="1724387" y="162404"/>
                  <a:pt x="1634010" y="119359"/>
                </a:cubicBezTo>
                <a:cubicBezTo>
                  <a:pt x="1554478" y="79900"/>
                  <a:pt x="1467718" y="90662"/>
                  <a:pt x="1388186" y="130121"/>
                </a:cubicBezTo>
                <a:cubicBezTo>
                  <a:pt x="1359266" y="144469"/>
                  <a:pt x="1330344" y="162404"/>
                  <a:pt x="1330344" y="198275"/>
                </a:cubicBezTo>
                <a:cubicBezTo>
                  <a:pt x="1330344" y="248495"/>
                  <a:pt x="1366496" y="262843"/>
                  <a:pt x="1406262" y="270018"/>
                </a:cubicBezTo>
                <a:cubicBezTo>
                  <a:pt x="1442412" y="277191"/>
                  <a:pt x="1485792" y="284366"/>
                  <a:pt x="1521942" y="277191"/>
                </a:cubicBezTo>
                <a:cubicBezTo>
                  <a:pt x="1753307" y="237734"/>
                  <a:pt x="1981057" y="302301"/>
                  <a:pt x="2212420" y="295128"/>
                </a:cubicBezTo>
                <a:cubicBezTo>
                  <a:pt x="1485792" y="449373"/>
                  <a:pt x="751934" y="399154"/>
                  <a:pt x="0" y="452960"/>
                </a:cubicBezTo>
                <a:cubicBezTo>
                  <a:pt x="97608" y="560573"/>
                  <a:pt x="224135" y="470896"/>
                  <a:pt x="300051" y="549813"/>
                </a:cubicBezTo>
                <a:cubicBezTo>
                  <a:pt x="227750" y="714820"/>
                  <a:pt x="256671" y="804497"/>
                  <a:pt x="401272" y="815258"/>
                </a:cubicBezTo>
                <a:cubicBezTo>
                  <a:pt x="542261" y="826019"/>
                  <a:pt x="694093" y="768625"/>
                  <a:pt x="770008" y="965917"/>
                </a:cubicBezTo>
                <a:cubicBezTo>
                  <a:pt x="791699" y="1026898"/>
                  <a:pt x="925458" y="1008963"/>
                  <a:pt x="1008605" y="1019724"/>
                </a:cubicBezTo>
                <a:cubicBezTo>
                  <a:pt x="1189357" y="1044833"/>
                  <a:pt x="1380957" y="1019724"/>
                  <a:pt x="1554478" y="1098641"/>
                </a:cubicBezTo>
                <a:cubicBezTo>
                  <a:pt x="1623165" y="1127337"/>
                  <a:pt x="1670160" y="1148860"/>
                  <a:pt x="1634010" y="1227777"/>
                </a:cubicBezTo>
                <a:cubicBezTo>
                  <a:pt x="1597859" y="1310280"/>
                  <a:pt x="1644855" y="1338976"/>
                  <a:pt x="1702696" y="1371261"/>
                </a:cubicBezTo>
                <a:cubicBezTo>
                  <a:pt x="1746077" y="1396370"/>
                  <a:pt x="1811148" y="1389197"/>
                  <a:pt x="1847299" y="1464526"/>
                </a:cubicBezTo>
                <a:cubicBezTo>
                  <a:pt x="1467717" y="1453764"/>
                  <a:pt x="1098981" y="1392783"/>
                  <a:pt x="723015" y="1450177"/>
                </a:cubicBezTo>
                <a:cubicBezTo>
                  <a:pt x="1135131" y="1593662"/>
                  <a:pt x="1587014" y="1586487"/>
                  <a:pt x="1991901" y="1751495"/>
                </a:cubicBezTo>
                <a:cubicBezTo>
                  <a:pt x="1977441" y="1808889"/>
                  <a:pt x="1883449" y="1783778"/>
                  <a:pt x="1879835" y="1869870"/>
                </a:cubicBezTo>
                <a:cubicBezTo>
                  <a:pt x="2093123" y="1959548"/>
                  <a:pt x="2349794" y="1898566"/>
                  <a:pt x="2573927" y="2031290"/>
                </a:cubicBezTo>
                <a:cubicBezTo>
                  <a:pt x="2443785" y="2092271"/>
                  <a:pt x="2324488" y="1991831"/>
                  <a:pt x="2201575" y="2049225"/>
                </a:cubicBezTo>
                <a:cubicBezTo>
                  <a:pt x="2241342" y="2135316"/>
                  <a:pt x="4041644" y="2666208"/>
                  <a:pt x="4367000" y="2723602"/>
                </a:cubicBezTo>
                <a:cubicBezTo>
                  <a:pt x="4615085" y="2767993"/>
                  <a:pt x="5038048" y="2838109"/>
                  <a:pt x="5497485" y="2912009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16E639C-43BA-C16D-5276-D036A5C99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1304" y="937846"/>
            <a:ext cx="7722605" cy="3092116"/>
          </a:xfrm>
        </p:spPr>
        <p:txBody>
          <a:bodyPr anchor="ctr">
            <a:normAutofit/>
          </a:bodyPr>
          <a:lstStyle/>
          <a:p>
            <a:pPr algn="l"/>
            <a:r>
              <a:rPr lang="en-GB" sz="5200" b="1" dirty="0" err="1">
                <a:latin typeface="Arial" panose="020B0604020202020204" pitchFamily="34" charset="0"/>
                <a:cs typeface="Arial" panose="020B0604020202020204" pitchFamily="34" charset="0"/>
              </a:rPr>
              <a:t>Présentation</a:t>
            </a:r>
            <a:r>
              <a:rPr lang="en-GB" sz="5200" b="1" dirty="0">
                <a:latin typeface="Arial" panose="020B0604020202020204" pitchFamily="34" charset="0"/>
                <a:cs typeface="Arial" panose="020B0604020202020204" pitchFamily="34" charset="0"/>
              </a:rPr>
              <a:t> du </a:t>
            </a:r>
            <a:r>
              <a:rPr lang="en-GB" sz="5200" b="1" dirty="0" err="1">
                <a:latin typeface="Arial" panose="020B0604020202020204" pitchFamily="34" charset="0"/>
                <a:cs typeface="Arial" panose="020B0604020202020204" pitchFamily="34" charset="0"/>
              </a:rPr>
              <a:t>projet</a:t>
            </a:r>
            <a:endParaRPr lang="en-GB" sz="5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7AA2C0-FE20-F33F-1AA2-E3B1B304B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041616"/>
            <a:ext cx="3781926" cy="1246472"/>
          </a:xfrm>
        </p:spPr>
        <p:txBody>
          <a:bodyPr anchor="ctr">
            <a:normAutofit/>
          </a:bodyPr>
          <a:lstStyle/>
          <a:p>
            <a:pPr algn="l"/>
            <a:endParaRPr lang="en-GB" sz="2000" dirty="0"/>
          </a:p>
          <a:p>
            <a:pPr algn="l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Zhou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runlin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28717281</a:t>
            </a:r>
          </a:p>
          <a:p>
            <a:pPr algn="l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Ma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peiran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28717249</a:t>
            </a:r>
          </a:p>
        </p:txBody>
      </p:sp>
    </p:spTree>
    <p:extLst>
      <p:ext uri="{BB962C8B-B14F-4D97-AF65-F5344CB8AC3E}">
        <p14:creationId xmlns:p14="http://schemas.microsoft.com/office/powerpoint/2010/main" val="4013767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2258A2B-3673-C717-ABBA-0EDDE95A7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62681" y="0"/>
            <a:ext cx="6781800" cy="175260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r"/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Résultat</a:t>
            </a:r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obtenus</a:t>
            </a:r>
            <a:b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kern="1200" dirty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---- </a:t>
            </a:r>
            <a:r>
              <a:rPr lang="fr-FR" altLang="en-US" sz="2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Consommation de ressource</a:t>
            </a:r>
            <a:br>
              <a:rPr lang="zh-CN" altLang="en-US" sz="2800" dirty="0"/>
            </a:br>
            <a:endParaRPr lang="en-US" sz="6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图示 8">
            <a:extLst>
              <a:ext uri="{FF2B5EF4-FFF2-40B4-BE49-F238E27FC236}">
                <a16:creationId xmlns:a16="http://schemas.microsoft.com/office/drawing/2014/main" id="{D11548A9-702F-A52C-B300-45BF7795CC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431611"/>
              </p:ext>
            </p:extLst>
          </p:nvPr>
        </p:nvGraphicFramePr>
        <p:xfrm>
          <a:off x="576648" y="1165653"/>
          <a:ext cx="9073979" cy="4320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88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7C7B957-A1D4-F668-BA51-A7AAF89D2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676401"/>
            <a:ext cx="6781800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03 - Étape</a:t>
            </a:r>
          </a:p>
        </p:txBody>
      </p:sp>
    </p:spTree>
    <p:extLst>
      <p:ext uri="{BB962C8B-B14F-4D97-AF65-F5344CB8AC3E}">
        <p14:creationId xmlns:p14="http://schemas.microsoft.com/office/powerpoint/2010/main" val="3514540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13AE72C-68D5-84AB-2A4A-7A88EB21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677404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Construction de </a:t>
            </a:r>
            <a:r>
              <a:rPr lang="en-US" altLang="zh-CN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modèle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B129D09E-FB23-6F0E-4C58-A2EACF63A5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373587"/>
              </p:ext>
            </p:extLst>
          </p:nvPr>
        </p:nvGraphicFramePr>
        <p:xfrm>
          <a:off x="457199" y="990599"/>
          <a:ext cx="9906000" cy="4876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663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13AE72C-68D5-84AB-2A4A-7A88EB21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677404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Résultat</a:t>
            </a:r>
            <a:r>
              <a:rPr lang="en-US" altLang="zh-CN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obtenus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DE03B7A2-8450-CFF5-6D26-F4361C01B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876300"/>
            <a:ext cx="11917776" cy="4991100"/>
          </a:xfrm>
          <a:prstGeom prst="rect">
            <a:avLst/>
          </a:prstGeom>
        </p:spPr>
      </p:pic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CE8444C4-98C4-B908-9116-C3909A5E61B1}"/>
              </a:ext>
            </a:extLst>
          </p:cNvPr>
          <p:cNvCxnSpPr/>
          <p:nvPr/>
        </p:nvCxnSpPr>
        <p:spPr>
          <a:xfrm>
            <a:off x="1145628" y="3268717"/>
            <a:ext cx="292187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680FD72B-C7D8-06E1-7DDA-7657FEC9DE9B}"/>
              </a:ext>
            </a:extLst>
          </p:cNvPr>
          <p:cNvCxnSpPr/>
          <p:nvPr/>
        </p:nvCxnSpPr>
        <p:spPr>
          <a:xfrm>
            <a:off x="2044262" y="5785945"/>
            <a:ext cx="292187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061A585E-9A92-A246-9F41-867EC4DD86B3}"/>
              </a:ext>
            </a:extLst>
          </p:cNvPr>
          <p:cNvCxnSpPr/>
          <p:nvPr/>
        </p:nvCxnSpPr>
        <p:spPr>
          <a:xfrm>
            <a:off x="9359463" y="3344918"/>
            <a:ext cx="292187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F7CE810A-FDCF-16E6-BDCF-2AEF4EA43FBE}"/>
              </a:ext>
            </a:extLst>
          </p:cNvPr>
          <p:cNvCxnSpPr/>
          <p:nvPr/>
        </p:nvCxnSpPr>
        <p:spPr>
          <a:xfrm>
            <a:off x="9065173" y="5728138"/>
            <a:ext cx="292187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直线连接符 25">
            <a:extLst>
              <a:ext uri="{FF2B5EF4-FFF2-40B4-BE49-F238E27FC236}">
                <a16:creationId xmlns:a16="http://schemas.microsoft.com/office/drawing/2014/main" id="{3037FDD3-3907-983D-0A8E-472415246B26}"/>
              </a:ext>
            </a:extLst>
          </p:cNvPr>
          <p:cNvCxnSpPr/>
          <p:nvPr/>
        </p:nvCxnSpPr>
        <p:spPr>
          <a:xfrm>
            <a:off x="4372303" y="3268717"/>
            <a:ext cx="49398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2A85465B-A81E-C79B-2E17-0B7675CB8B8A}"/>
              </a:ext>
            </a:extLst>
          </p:cNvPr>
          <p:cNvCxnSpPr>
            <a:cxnSpLocks/>
          </p:cNvCxnSpPr>
          <p:nvPr/>
        </p:nvCxnSpPr>
        <p:spPr>
          <a:xfrm>
            <a:off x="8224344" y="3402724"/>
            <a:ext cx="84082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0CDC01AE-E4CF-6B4B-058A-71DE3ADED16C}"/>
              </a:ext>
            </a:extLst>
          </p:cNvPr>
          <p:cNvCxnSpPr/>
          <p:nvPr/>
        </p:nvCxnSpPr>
        <p:spPr>
          <a:xfrm>
            <a:off x="8224344" y="5728138"/>
            <a:ext cx="49398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8A9EE05F-CE5E-C1E9-FF45-D91D582773A4}"/>
              </a:ext>
            </a:extLst>
          </p:cNvPr>
          <p:cNvCxnSpPr/>
          <p:nvPr/>
        </p:nvCxnSpPr>
        <p:spPr>
          <a:xfrm>
            <a:off x="1224455" y="5809593"/>
            <a:ext cx="49398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D83FF0AC-1947-6C28-C125-C9E47E20BCCF}"/>
              </a:ext>
            </a:extLst>
          </p:cNvPr>
          <p:cNvCxnSpPr>
            <a:cxnSpLocks/>
          </p:cNvCxnSpPr>
          <p:nvPr/>
        </p:nvCxnSpPr>
        <p:spPr>
          <a:xfrm>
            <a:off x="7630510" y="3394842"/>
            <a:ext cx="3888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EC545493-034B-6F18-BCD4-9E5136F24E7B}"/>
              </a:ext>
            </a:extLst>
          </p:cNvPr>
          <p:cNvCxnSpPr>
            <a:cxnSpLocks/>
          </p:cNvCxnSpPr>
          <p:nvPr/>
        </p:nvCxnSpPr>
        <p:spPr>
          <a:xfrm>
            <a:off x="7630510" y="5772807"/>
            <a:ext cx="3888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E773CA77-C691-E8D3-AD74-30C8933BC721}"/>
              </a:ext>
            </a:extLst>
          </p:cNvPr>
          <p:cNvCxnSpPr>
            <a:cxnSpLocks/>
          </p:cNvCxnSpPr>
          <p:nvPr/>
        </p:nvCxnSpPr>
        <p:spPr>
          <a:xfrm>
            <a:off x="667407" y="3263462"/>
            <a:ext cx="3888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8E06FE9B-A2C5-6C80-ECF6-5CBB882BF343}"/>
              </a:ext>
            </a:extLst>
          </p:cNvPr>
          <p:cNvCxnSpPr>
            <a:cxnSpLocks/>
          </p:cNvCxnSpPr>
          <p:nvPr/>
        </p:nvCxnSpPr>
        <p:spPr>
          <a:xfrm>
            <a:off x="667407" y="5785945"/>
            <a:ext cx="3888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519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9007781-1AEE-4FE2-8527-FF7B46F12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E7F342F-8F86-41FC-A9DE-865B16F50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A5174A-CE0B-42D0-8DA3-4E995C092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35DE37-E5F4-4D1E-8AE0-8A7D46F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13AE72C-68D5-84AB-2A4A-7A88EB21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"/>
            <a:ext cx="9677404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Résultat</a:t>
            </a:r>
            <a:r>
              <a:rPr lang="en-US" altLang="zh-CN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obtenus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A91FFC95-78B5-B287-E0FA-027403846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44212"/>
            <a:ext cx="4330789" cy="3063241"/>
          </a:xfrm>
          <a:prstGeom prst="rect">
            <a:avLst/>
          </a:prstGeom>
        </p:spPr>
      </p:pic>
      <p:pic>
        <p:nvPicPr>
          <p:cNvPr id="9" name="图片 8" descr="图表, 散点图&#10;&#10;描述已自动生成">
            <a:extLst>
              <a:ext uri="{FF2B5EF4-FFF2-40B4-BE49-F238E27FC236}">
                <a16:creationId xmlns:a16="http://schemas.microsoft.com/office/drawing/2014/main" id="{DE0DE573-14C5-0442-1745-C4EEB12F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798" y="1534122"/>
            <a:ext cx="4486434" cy="3173331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63FB40B-C9B6-BBBF-F2A5-DA861E36DA75}"/>
              </a:ext>
            </a:extLst>
          </p:cNvPr>
          <p:cNvSpPr txBox="1"/>
          <p:nvPr/>
        </p:nvSpPr>
        <p:spPr>
          <a:xfrm>
            <a:off x="769879" y="1203959"/>
            <a:ext cx="3489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Lors</a:t>
            </a:r>
            <a:r>
              <a:rPr lang="en-GB" dirty="0"/>
              <a:t> que k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fixé</a:t>
            </a:r>
            <a:endParaRPr lang="en-GB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E2DFA7C-3578-BFE0-DE9F-A146C0BCBE89}"/>
              </a:ext>
            </a:extLst>
          </p:cNvPr>
          <p:cNvSpPr txBox="1"/>
          <p:nvPr/>
        </p:nvSpPr>
        <p:spPr>
          <a:xfrm>
            <a:off x="5990895" y="1209535"/>
            <a:ext cx="6279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 err="1"/>
              <a:t>Lors</a:t>
            </a:r>
            <a:r>
              <a:rPr lang="en-GB" altLang="zh-CN" dirty="0"/>
              <a:t> que </a:t>
            </a:r>
            <a:r>
              <a:rPr lang="en-GB" altLang="zh-CN" dirty="0" err="1"/>
              <a:t>max_iter</a:t>
            </a:r>
            <a:r>
              <a:rPr lang="en-GB" altLang="zh-CN" dirty="0"/>
              <a:t> </a:t>
            </a:r>
            <a:r>
              <a:rPr lang="en-GB" altLang="zh-CN" dirty="0" err="1"/>
              <a:t>est</a:t>
            </a:r>
            <a:r>
              <a:rPr lang="en-GB" altLang="zh-CN" dirty="0"/>
              <a:t> </a:t>
            </a:r>
            <a:r>
              <a:rPr lang="en-GB" altLang="zh-CN" dirty="0" err="1"/>
              <a:t>fixé</a:t>
            </a:r>
            <a:endParaRPr lang="en-GB" altLang="zh-CN" dirty="0"/>
          </a:p>
        </p:txBody>
      </p:sp>
      <p:sp>
        <p:nvSpPr>
          <p:cNvPr id="18" name="右箭头 17">
            <a:extLst>
              <a:ext uri="{FF2B5EF4-FFF2-40B4-BE49-F238E27FC236}">
                <a16:creationId xmlns:a16="http://schemas.microsoft.com/office/drawing/2014/main" id="{4CBEC209-95C8-D6E3-19DA-9C620AF5D04A}"/>
              </a:ext>
            </a:extLst>
          </p:cNvPr>
          <p:cNvSpPr/>
          <p:nvPr/>
        </p:nvSpPr>
        <p:spPr>
          <a:xfrm>
            <a:off x="4787988" y="3026979"/>
            <a:ext cx="622213" cy="54653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679240B2-F81A-3A48-201E-3F09CB962254}"/>
              </a:ext>
            </a:extLst>
          </p:cNvPr>
          <p:cNvCxnSpPr/>
          <p:nvPr/>
        </p:nvCxnSpPr>
        <p:spPr>
          <a:xfrm>
            <a:off x="3626069" y="4707453"/>
            <a:ext cx="725214" cy="558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59607132-29D6-E7F2-B880-344AD19EB0EA}"/>
              </a:ext>
            </a:extLst>
          </p:cNvPr>
          <p:cNvCxnSpPr/>
          <p:nvPr/>
        </p:nvCxnSpPr>
        <p:spPr>
          <a:xfrm flipH="1">
            <a:off x="5643484" y="4572000"/>
            <a:ext cx="799357" cy="6936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674484C-9023-C30E-761A-5A38EC97549B}"/>
              </a:ext>
            </a:extLst>
          </p:cNvPr>
          <p:cNvSpPr txBox="1"/>
          <p:nvPr/>
        </p:nvSpPr>
        <p:spPr>
          <a:xfrm>
            <a:off x="3254528" y="5413394"/>
            <a:ext cx="368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Best k : 3         Best </a:t>
            </a:r>
            <a:r>
              <a:rPr lang="en-GB" dirty="0" err="1"/>
              <a:t>max_iter</a:t>
            </a:r>
            <a:r>
              <a:rPr lang="en-GB" dirty="0"/>
              <a:t> : 40</a:t>
            </a:r>
          </a:p>
        </p:txBody>
      </p:sp>
    </p:spTree>
    <p:extLst>
      <p:ext uri="{BB962C8B-B14F-4D97-AF65-F5344CB8AC3E}">
        <p14:creationId xmlns:p14="http://schemas.microsoft.com/office/powerpoint/2010/main" val="3435816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A8AAC95-3719-4BCD-B710-4160043D9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A6D7BA-50E4-42FE-A0E3-FC42B7EC4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2767722"/>
            <a:ext cx="3021543" cy="1532055"/>
          </a:xfrm>
          <a:custGeom>
            <a:avLst/>
            <a:gdLst>
              <a:gd name="connsiteX0" fmla="*/ 3021543 w 3021543"/>
              <a:gd name="connsiteY0" fmla="*/ 0 h 1532055"/>
              <a:gd name="connsiteX1" fmla="*/ 2963800 w 3021543"/>
              <a:gd name="connsiteY1" fmla="*/ 7730 h 1532055"/>
              <a:gd name="connsiteX2" fmla="*/ 2793803 w 3021543"/>
              <a:gd name="connsiteY2" fmla="*/ 25704 h 1532055"/>
              <a:gd name="connsiteX3" fmla="*/ 2414348 w 3021543"/>
              <a:gd name="connsiteY3" fmla="*/ 31695 h 1532055"/>
              <a:gd name="connsiteX4" fmla="*/ 2091558 w 3021543"/>
              <a:gd name="connsiteY4" fmla="*/ 29298 h 1532055"/>
              <a:gd name="connsiteX5" fmla="*/ 1645319 w 3021543"/>
              <a:gd name="connsiteY5" fmla="*/ 30497 h 1532055"/>
              <a:gd name="connsiteX6" fmla="*/ 1243602 w 3021543"/>
              <a:gd name="connsiteY6" fmla="*/ 64048 h 1532055"/>
              <a:gd name="connsiteX7" fmla="*/ 753851 w 3021543"/>
              <a:gd name="connsiteY7" fmla="*/ 61651 h 1532055"/>
              <a:gd name="connsiteX8" fmla="*/ 465465 w 3021543"/>
              <a:gd name="connsiteY8" fmla="*/ 123960 h 1532055"/>
              <a:gd name="connsiteX9" fmla="*/ 546416 w 3021543"/>
              <a:gd name="connsiteY9" fmla="*/ 145529 h 1532055"/>
              <a:gd name="connsiteX10" fmla="*/ 689091 w 3021543"/>
              <a:gd name="connsiteY10" fmla="*/ 192260 h 1532055"/>
              <a:gd name="connsiteX11" fmla="*/ 704269 w 3021543"/>
              <a:gd name="connsiteY11" fmla="*/ 222217 h 1532055"/>
              <a:gd name="connsiteX12" fmla="*/ 683020 w 3021543"/>
              <a:gd name="connsiteY12" fmla="*/ 236595 h 1532055"/>
              <a:gd name="connsiteX13" fmla="*/ 621295 w 3021543"/>
              <a:gd name="connsiteY13" fmla="*/ 264155 h 1532055"/>
              <a:gd name="connsiteX14" fmla="*/ 848968 w 3021543"/>
              <a:gd name="connsiteY14" fmla="*/ 304896 h 1532055"/>
              <a:gd name="connsiteX15" fmla="*/ 768018 w 3021543"/>
              <a:gd name="connsiteY15" fmla="*/ 330059 h 1532055"/>
              <a:gd name="connsiteX16" fmla="*/ 684032 w 3021543"/>
              <a:gd name="connsiteY16" fmla="*/ 348032 h 1532055"/>
              <a:gd name="connsiteX17" fmla="*/ 592962 w 3021543"/>
              <a:gd name="connsiteY17" fmla="*/ 361213 h 1532055"/>
              <a:gd name="connsiteX18" fmla="*/ 509988 w 3021543"/>
              <a:gd name="connsiteY18" fmla="*/ 387575 h 1532055"/>
              <a:gd name="connsiteX19" fmla="*/ 726531 w 3021543"/>
              <a:gd name="connsiteY19" fmla="*/ 398359 h 1532055"/>
              <a:gd name="connsiteX20" fmla="*/ 614212 w 3021543"/>
              <a:gd name="connsiteY20" fmla="*/ 422324 h 1532055"/>
              <a:gd name="connsiteX21" fmla="*/ 522131 w 3021543"/>
              <a:gd name="connsiteY21" fmla="*/ 453478 h 1532055"/>
              <a:gd name="connsiteX22" fmla="*/ 457370 w 3021543"/>
              <a:gd name="connsiteY22" fmla="*/ 467857 h 1532055"/>
              <a:gd name="connsiteX23" fmla="*/ 388562 w 3021543"/>
              <a:gd name="connsiteY23" fmla="*/ 471452 h 1532055"/>
              <a:gd name="connsiteX24" fmla="*/ 372372 w 3021543"/>
              <a:gd name="connsiteY24" fmla="*/ 494218 h 1532055"/>
              <a:gd name="connsiteX25" fmla="*/ 393622 w 3021543"/>
              <a:gd name="connsiteY25" fmla="*/ 518184 h 1532055"/>
              <a:gd name="connsiteX26" fmla="*/ 426002 w 3021543"/>
              <a:gd name="connsiteY26" fmla="*/ 520580 h 1532055"/>
              <a:gd name="connsiteX27" fmla="*/ 619271 w 3021543"/>
              <a:gd name="connsiteY27" fmla="*/ 526571 h 1532055"/>
              <a:gd name="connsiteX28" fmla="*/ 0 w 3021543"/>
              <a:gd name="connsiteY28" fmla="*/ 579294 h 1532055"/>
              <a:gd name="connsiteX29" fmla="*/ 83986 w 3021543"/>
              <a:gd name="connsiteY29" fmla="*/ 611647 h 1532055"/>
              <a:gd name="connsiteX30" fmla="*/ 112319 w 3021543"/>
              <a:gd name="connsiteY30" fmla="*/ 700317 h 1532055"/>
              <a:gd name="connsiteX31" fmla="*/ 215531 w 3021543"/>
              <a:gd name="connsiteY31" fmla="*/ 750643 h 1532055"/>
              <a:gd name="connsiteX32" fmla="*/ 282315 w 3021543"/>
              <a:gd name="connsiteY32" fmla="*/ 768617 h 1532055"/>
              <a:gd name="connsiteX33" fmla="*/ 435109 w 3021543"/>
              <a:gd name="connsiteY33" fmla="*/ 794979 h 1532055"/>
              <a:gd name="connsiteX34" fmla="*/ 457370 w 3021543"/>
              <a:gd name="connsiteY34" fmla="*/ 838116 h 1532055"/>
              <a:gd name="connsiteX35" fmla="*/ 476596 w 3021543"/>
              <a:gd name="connsiteY35" fmla="*/ 886046 h 1532055"/>
              <a:gd name="connsiteX36" fmla="*/ 517071 w 3021543"/>
              <a:gd name="connsiteY36" fmla="*/ 917200 h 1532055"/>
              <a:gd name="connsiteX37" fmla="*/ 202377 w 3021543"/>
              <a:gd name="connsiteY37" fmla="*/ 912407 h 1532055"/>
              <a:gd name="connsiteX38" fmla="*/ 557546 w 3021543"/>
              <a:gd name="connsiteY38" fmla="*/ 1013060 h 1532055"/>
              <a:gd name="connsiteX39" fmla="*/ 526178 w 3021543"/>
              <a:gd name="connsiteY39" fmla="*/ 1052602 h 1532055"/>
              <a:gd name="connsiteX40" fmla="*/ 720459 w 3021543"/>
              <a:gd name="connsiteY40" fmla="*/ 1106523 h 1532055"/>
              <a:gd name="connsiteX41" fmla="*/ 616236 w 3021543"/>
              <a:gd name="connsiteY41" fmla="*/ 1112514 h 1532055"/>
              <a:gd name="connsiteX42" fmla="*/ 1222353 w 3021543"/>
              <a:gd name="connsiteY42" fmla="*/ 1337785 h 1532055"/>
              <a:gd name="connsiteX43" fmla="*/ 2087511 w 3021543"/>
              <a:gd name="connsiteY43" fmla="*/ 1500747 h 1532055"/>
              <a:gd name="connsiteX44" fmla="*/ 2425479 w 3021543"/>
              <a:gd name="connsiteY44" fmla="*/ 1531901 h 1532055"/>
              <a:gd name="connsiteX45" fmla="*/ 2809994 w 3021543"/>
              <a:gd name="connsiteY45" fmla="*/ 1522315 h 1532055"/>
              <a:gd name="connsiteX46" fmla="*/ 2953618 w 3021543"/>
              <a:gd name="connsiteY46" fmla="*/ 1512448 h 1532055"/>
              <a:gd name="connsiteX47" fmla="*/ 3021543 w 3021543"/>
              <a:gd name="connsiteY47" fmla="*/ 1502657 h 153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532055">
                <a:moveTo>
                  <a:pt x="3021543" y="0"/>
                </a:moveTo>
                <a:lnTo>
                  <a:pt x="2963800" y="7730"/>
                </a:lnTo>
                <a:cubicBezTo>
                  <a:pt x="2907134" y="14919"/>
                  <a:pt x="2850469" y="24506"/>
                  <a:pt x="2793803" y="25704"/>
                </a:cubicBezTo>
                <a:cubicBezTo>
                  <a:pt x="2667318" y="29298"/>
                  <a:pt x="2539821" y="20911"/>
                  <a:pt x="2414348" y="31695"/>
                </a:cubicBezTo>
                <a:cubicBezTo>
                  <a:pt x="2307089" y="41281"/>
                  <a:pt x="2198818" y="30497"/>
                  <a:pt x="2091558" y="29298"/>
                </a:cubicBezTo>
                <a:cubicBezTo>
                  <a:pt x="1942812" y="28100"/>
                  <a:pt x="1793053" y="19713"/>
                  <a:pt x="1645319" y="30497"/>
                </a:cubicBezTo>
                <a:cubicBezTo>
                  <a:pt x="1510738" y="38885"/>
                  <a:pt x="1376158" y="41281"/>
                  <a:pt x="1243602" y="64048"/>
                </a:cubicBezTo>
                <a:cubicBezTo>
                  <a:pt x="1079677" y="76030"/>
                  <a:pt x="916765" y="68841"/>
                  <a:pt x="753851" y="61651"/>
                </a:cubicBezTo>
                <a:cubicBezTo>
                  <a:pt x="653675" y="56858"/>
                  <a:pt x="554511" y="41281"/>
                  <a:pt x="465465" y="123960"/>
                </a:cubicBezTo>
                <a:cubicBezTo>
                  <a:pt x="489751" y="143132"/>
                  <a:pt x="519095" y="139537"/>
                  <a:pt x="546416" y="145529"/>
                </a:cubicBezTo>
                <a:cubicBezTo>
                  <a:pt x="594986" y="157511"/>
                  <a:pt x="643557" y="169493"/>
                  <a:pt x="689091" y="192260"/>
                </a:cubicBezTo>
                <a:cubicBezTo>
                  <a:pt x="699210" y="197053"/>
                  <a:pt x="708317" y="206639"/>
                  <a:pt x="704269" y="222217"/>
                </a:cubicBezTo>
                <a:cubicBezTo>
                  <a:pt x="701234" y="234199"/>
                  <a:pt x="691115" y="234199"/>
                  <a:pt x="683020" y="236595"/>
                </a:cubicBezTo>
                <a:cubicBezTo>
                  <a:pt x="664806" y="243785"/>
                  <a:pt x="642545" y="238992"/>
                  <a:pt x="621295" y="264155"/>
                </a:cubicBezTo>
                <a:cubicBezTo>
                  <a:pt x="702245" y="277336"/>
                  <a:pt x="780160" y="252172"/>
                  <a:pt x="848968" y="304896"/>
                </a:cubicBezTo>
                <a:cubicBezTo>
                  <a:pt x="823671" y="331257"/>
                  <a:pt x="795339" y="325266"/>
                  <a:pt x="768018" y="330059"/>
                </a:cubicBezTo>
                <a:cubicBezTo>
                  <a:pt x="739685" y="334852"/>
                  <a:pt x="712365" y="343240"/>
                  <a:pt x="684032" y="348032"/>
                </a:cubicBezTo>
                <a:cubicBezTo>
                  <a:pt x="653675" y="354023"/>
                  <a:pt x="623319" y="355222"/>
                  <a:pt x="592962" y="361213"/>
                </a:cubicBezTo>
                <a:cubicBezTo>
                  <a:pt x="567666" y="366006"/>
                  <a:pt x="540345" y="357618"/>
                  <a:pt x="509988" y="387575"/>
                </a:cubicBezTo>
                <a:cubicBezTo>
                  <a:pt x="584867" y="409143"/>
                  <a:pt x="652663" y="376790"/>
                  <a:pt x="726531" y="398359"/>
                </a:cubicBezTo>
                <a:cubicBezTo>
                  <a:pt x="683020" y="417531"/>
                  <a:pt x="647604" y="411539"/>
                  <a:pt x="614212" y="422324"/>
                </a:cubicBezTo>
                <a:cubicBezTo>
                  <a:pt x="583855" y="433108"/>
                  <a:pt x="547428" y="421126"/>
                  <a:pt x="522131" y="453478"/>
                </a:cubicBezTo>
                <a:cubicBezTo>
                  <a:pt x="502905" y="478641"/>
                  <a:pt x="482668" y="482236"/>
                  <a:pt x="457370" y="467857"/>
                </a:cubicBezTo>
                <a:cubicBezTo>
                  <a:pt x="435109" y="454676"/>
                  <a:pt x="410824" y="458271"/>
                  <a:pt x="388562" y="471452"/>
                </a:cubicBezTo>
                <a:cubicBezTo>
                  <a:pt x="380468" y="476245"/>
                  <a:pt x="372372" y="482236"/>
                  <a:pt x="372372" y="494218"/>
                </a:cubicBezTo>
                <a:cubicBezTo>
                  <a:pt x="372372" y="510994"/>
                  <a:pt x="382491" y="515787"/>
                  <a:pt x="393622" y="518184"/>
                </a:cubicBezTo>
                <a:cubicBezTo>
                  <a:pt x="403741" y="520580"/>
                  <a:pt x="415883" y="522977"/>
                  <a:pt x="426002" y="520580"/>
                </a:cubicBezTo>
                <a:cubicBezTo>
                  <a:pt x="490762" y="507399"/>
                  <a:pt x="554511" y="528968"/>
                  <a:pt x="619271" y="526571"/>
                </a:cubicBezTo>
                <a:cubicBezTo>
                  <a:pt x="415883" y="578096"/>
                  <a:pt x="210471" y="561321"/>
                  <a:pt x="0" y="579294"/>
                </a:cubicBezTo>
                <a:cubicBezTo>
                  <a:pt x="27321" y="615241"/>
                  <a:pt x="62737" y="585286"/>
                  <a:pt x="83986" y="611647"/>
                </a:cubicBezTo>
                <a:cubicBezTo>
                  <a:pt x="63748" y="666766"/>
                  <a:pt x="71844" y="696722"/>
                  <a:pt x="112319" y="700317"/>
                </a:cubicBezTo>
                <a:cubicBezTo>
                  <a:pt x="151782" y="703912"/>
                  <a:pt x="194281" y="684740"/>
                  <a:pt x="215531" y="750643"/>
                </a:cubicBezTo>
                <a:cubicBezTo>
                  <a:pt x="221602" y="771014"/>
                  <a:pt x="259042" y="765023"/>
                  <a:pt x="282315" y="768617"/>
                </a:cubicBezTo>
                <a:cubicBezTo>
                  <a:pt x="332909" y="777005"/>
                  <a:pt x="386539" y="768617"/>
                  <a:pt x="435109" y="794979"/>
                </a:cubicBezTo>
                <a:cubicBezTo>
                  <a:pt x="454335" y="804565"/>
                  <a:pt x="467489" y="811754"/>
                  <a:pt x="457370" y="838116"/>
                </a:cubicBezTo>
                <a:cubicBezTo>
                  <a:pt x="447252" y="865675"/>
                  <a:pt x="460406" y="875261"/>
                  <a:pt x="476596" y="886046"/>
                </a:cubicBezTo>
                <a:cubicBezTo>
                  <a:pt x="488739" y="894433"/>
                  <a:pt x="506953" y="892037"/>
                  <a:pt x="517071" y="917200"/>
                </a:cubicBezTo>
                <a:cubicBezTo>
                  <a:pt x="410824" y="913605"/>
                  <a:pt x="307612" y="893235"/>
                  <a:pt x="202377" y="912407"/>
                </a:cubicBezTo>
                <a:cubicBezTo>
                  <a:pt x="317731" y="960337"/>
                  <a:pt x="444216" y="957940"/>
                  <a:pt x="557546" y="1013060"/>
                </a:cubicBezTo>
                <a:cubicBezTo>
                  <a:pt x="553499" y="1032232"/>
                  <a:pt x="527190" y="1023844"/>
                  <a:pt x="526178" y="1052602"/>
                </a:cubicBezTo>
                <a:cubicBezTo>
                  <a:pt x="585879" y="1082558"/>
                  <a:pt x="657723" y="1062188"/>
                  <a:pt x="720459" y="1106523"/>
                </a:cubicBezTo>
                <a:cubicBezTo>
                  <a:pt x="684032" y="1126893"/>
                  <a:pt x="650640" y="1093342"/>
                  <a:pt x="616236" y="1112514"/>
                </a:cubicBezTo>
                <a:cubicBezTo>
                  <a:pt x="627367" y="1141273"/>
                  <a:pt x="1131283" y="1318613"/>
                  <a:pt x="1222353" y="1337785"/>
                </a:cubicBezTo>
                <a:cubicBezTo>
                  <a:pt x="1407527" y="1377327"/>
                  <a:pt x="1940788" y="1477980"/>
                  <a:pt x="2087511" y="1500747"/>
                </a:cubicBezTo>
                <a:cubicBezTo>
                  <a:pt x="2200841" y="1517522"/>
                  <a:pt x="2313160" y="1530703"/>
                  <a:pt x="2425479" y="1531901"/>
                </a:cubicBezTo>
                <a:cubicBezTo>
                  <a:pt x="2553988" y="1533099"/>
                  <a:pt x="2681485" y="1527108"/>
                  <a:pt x="2809994" y="1522315"/>
                </a:cubicBezTo>
                <a:cubicBezTo>
                  <a:pt x="2858058" y="1520518"/>
                  <a:pt x="2905933" y="1517372"/>
                  <a:pt x="2953618" y="1512448"/>
                </a:cubicBezTo>
                <a:lnTo>
                  <a:pt x="3021543" y="1502657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B5767E1-25F9-83F8-7DC6-15F6F7CAE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300" y="864367"/>
            <a:ext cx="6705600" cy="5338763"/>
          </a:xfrm>
        </p:spPr>
        <p:txBody>
          <a:bodyPr>
            <a:norm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Merci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d'avoir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écouté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595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7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C490FDF-5D15-6185-F666-9914F9D39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39" y="383989"/>
            <a:ext cx="5816361" cy="1330839"/>
          </a:xfrm>
        </p:spPr>
        <p:txBody>
          <a:bodyPr>
            <a:normAutofit/>
          </a:bodyPr>
          <a:lstStyle/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Bilan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Freeform: Shape 29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6968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1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内容占位符 2">
            <a:extLst>
              <a:ext uri="{FF2B5EF4-FFF2-40B4-BE49-F238E27FC236}">
                <a16:creationId xmlns:a16="http://schemas.microsoft.com/office/drawing/2014/main" id="{1E498AB5-ACD9-AC6E-0872-E233FA0CB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1572217"/>
              </p:ext>
            </p:extLst>
          </p:nvPr>
        </p:nvGraphicFramePr>
        <p:xfrm>
          <a:off x="1700463" y="1956481"/>
          <a:ext cx="9497524" cy="4146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6070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0BCA0E-8712-41BC-AE10-C77AF4D2D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C54CB20-6316-4C08-8E24-25455CAFF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4142B8-2A59-487C-9FA0-6042FC344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29147F9-99D7-4BFC-B3C4-0F5AFB64D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799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DBB6A6C-1AA9-47D4-CAC8-178CC611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676401"/>
            <a:ext cx="6781800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01 - </a:t>
            </a:r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Synthèse</a:t>
            </a:r>
            <a:endParaRPr lang="en-US" sz="6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69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0BCA0E-8712-41BC-AE10-C77AF4D2D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C54CB20-6316-4C08-8E24-25455CAFF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4142B8-2A59-487C-9FA0-6042FC344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29147F9-99D7-4BFC-B3C4-0F5AFB64D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799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49D5C22-57EC-59FB-B6A3-0D46813D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14300"/>
            <a:ext cx="9015665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Construction de </a:t>
            </a:r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modèle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604CF61A-B4FA-7C27-E570-58671D2AC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85" y="1136193"/>
            <a:ext cx="7795543" cy="4585613"/>
          </a:xfrm>
          <a:prstGeom prst="rect">
            <a:avLst/>
          </a:prstGeom>
        </p:spPr>
      </p:pic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20FF3A5C-5ED4-092D-1A15-97698BC71FE6}"/>
              </a:ext>
            </a:extLst>
          </p:cNvPr>
          <p:cNvCxnSpPr>
            <a:cxnSpLocks/>
          </p:cNvCxnSpPr>
          <p:nvPr/>
        </p:nvCxnSpPr>
        <p:spPr>
          <a:xfrm>
            <a:off x="574282" y="2479818"/>
            <a:ext cx="270753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88CA2C88-CE36-ECFA-C9EA-6A04F4AAE943}"/>
              </a:ext>
            </a:extLst>
          </p:cNvPr>
          <p:cNvCxnSpPr>
            <a:cxnSpLocks/>
          </p:cNvCxnSpPr>
          <p:nvPr/>
        </p:nvCxnSpPr>
        <p:spPr>
          <a:xfrm>
            <a:off x="574282" y="2304397"/>
            <a:ext cx="114178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右大括号 23">
            <a:extLst>
              <a:ext uri="{FF2B5EF4-FFF2-40B4-BE49-F238E27FC236}">
                <a16:creationId xmlns:a16="http://schemas.microsoft.com/office/drawing/2014/main" id="{A2332B3F-FA60-68B3-3126-5BCB1CB205F4}"/>
              </a:ext>
            </a:extLst>
          </p:cNvPr>
          <p:cNvSpPr/>
          <p:nvPr/>
        </p:nvSpPr>
        <p:spPr>
          <a:xfrm>
            <a:off x="3246398" y="1277656"/>
            <a:ext cx="314912" cy="862884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右大括号 24">
            <a:extLst>
              <a:ext uri="{FF2B5EF4-FFF2-40B4-BE49-F238E27FC236}">
                <a16:creationId xmlns:a16="http://schemas.microsoft.com/office/drawing/2014/main" id="{71D8BF3C-0020-346A-8F1F-6D2D060508AF}"/>
              </a:ext>
            </a:extLst>
          </p:cNvPr>
          <p:cNvSpPr/>
          <p:nvPr/>
        </p:nvSpPr>
        <p:spPr>
          <a:xfrm>
            <a:off x="8229600" y="2612174"/>
            <a:ext cx="259189" cy="3012012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7D2DD48-207D-8F7C-C9E8-C4052E2145BC}"/>
              </a:ext>
            </a:extLst>
          </p:cNvPr>
          <p:cNvSpPr txBox="1"/>
          <p:nvPr/>
        </p:nvSpPr>
        <p:spPr>
          <a:xfrm>
            <a:off x="5308049" y="1816010"/>
            <a:ext cx="4225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Qualité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données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fr-FR" altLang="zh-CN" sz="1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Conserver les valeurs dans l'intervalle de confiance à 95%</a:t>
            </a: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D8B9400C-5576-25B8-C2B9-C451C490E8AF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1814570" y="2077620"/>
            <a:ext cx="3493479" cy="1463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58C1CCDE-1AD2-847E-2DD2-A41770D7BC3D}"/>
              </a:ext>
            </a:extLst>
          </p:cNvPr>
          <p:cNvCxnSpPr>
            <a:cxnSpLocks/>
            <a:endCxn id="43" idx="1"/>
          </p:cNvCxnSpPr>
          <p:nvPr/>
        </p:nvCxnSpPr>
        <p:spPr>
          <a:xfrm>
            <a:off x="3293581" y="2400210"/>
            <a:ext cx="2802419" cy="580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69062F13-FAEC-2268-E52E-523D2C2307D4}"/>
              </a:ext>
            </a:extLst>
          </p:cNvPr>
          <p:cNvSpPr txBox="1"/>
          <p:nvPr/>
        </p:nvSpPr>
        <p:spPr>
          <a:xfrm>
            <a:off x="6096000" y="2304397"/>
            <a:ext cx="27813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Choix du label 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26A0063-D381-C805-A0E4-F9C9C9A8188F}"/>
              </a:ext>
            </a:extLst>
          </p:cNvPr>
          <p:cNvSpPr txBox="1"/>
          <p:nvPr/>
        </p:nvSpPr>
        <p:spPr>
          <a:xfrm>
            <a:off x="3561309" y="1559123"/>
            <a:ext cx="4927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Desc1: </a:t>
            </a:r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Discrétisé</a:t>
            </a:r>
            <a:r>
              <a:rPr lang="zh-CN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par</a:t>
            </a:r>
            <a:r>
              <a:rPr lang="en-GB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codage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one hot,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traité</a:t>
            </a:r>
            <a:r>
              <a:rPr lang="en-US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par </a:t>
            </a:r>
            <a:r>
              <a:rPr lang="en-US" altLang="zh-CN" sz="1400" dirty="0" err="1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4E6CF2C-C8E6-8DD0-B42C-B9CB48D87C2F}"/>
              </a:ext>
            </a:extLst>
          </p:cNvPr>
          <p:cNvSpPr txBox="1"/>
          <p:nvPr/>
        </p:nvSpPr>
        <p:spPr>
          <a:xfrm>
            <a:off x="8751428" y="3983277"/>
            <a:ext cx="2684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Desc2 : </a:t>
            </a:r>
            <a:r>
              <a:rPr lang="en-GB" sz="1400" dirty="0" err="1">
                <a:latin typeface="Arial" panose="020B0604020202020204" pitchFamily="34" charset="0"/>
                <a:cs typeface="Arial" panose="020B0604020202020204" pitchFamily="34" charset="0"/>
              </a:rPr>
              <a:t>traitée</a:t>
            </a:r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 par </a:t>
            </a:r>
            <a:r>
              <a:rPr lang="fr-FR" altLang="zh-CN" sz="1400" u="none" strike="noStrike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Perceptron</a:t>
            </a:r>
            <a:endParaRPr lang="en-GB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616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0BCA0E-8712-41BC-AE10-C77AF4D2D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C54CB20-6316-4C08-8E24-25455CAFF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4142B8-2A59-487C-9FA0-6042FC344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29147F9-99D7-4BFC-B3C4-0F5AFB64D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799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E99BB9-1E58-91E8-9167-15EA4C78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007382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fr-FR" altLang="zh-CN" sz="6000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fr-FR" altLang="zh-CN" sz="6000" b="1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ésultats obtenus</a:t>
            </a:r>
            <a:br>
              <a:rPr lang="fr-FR" altLang="zh-CN" sz="6000" b="1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---- Livraison et Emballage</a:t>
            </a:r>
            <a:endParaRPr lang="en-US" sz="6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C03A7376-3989-5103-F886-A7E20C3ED9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4365257"/>
              </p:ext>
            </p:extLst>
          </p:nvPr>
        </p:nvGraphicFramePr>
        <p:xfrm>
          <a:off x="457198" y="787400"/>
          <a:ext cx="1011555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EDB71A3-CE96-3738-34CA-29C5AEBC88A6}"/>
                  </a:ext>
                </a:extLst>
              </p:cNvPr>
              <p:cNvSpPr txBox="1"/>
              <p:nvPr/>
            </p:nvSpPr>
            <p:spPr>
              <a:xfrm>
                <a:off x="9112248" y="5168900"/>
                <a:ext cx="19177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14:m>
                  <m:oMath xmlns:m="http://schemas.openxmlformats.org/officeDocument/2006/math">
                    <m:r>
                      <a:rPr lang="fr-FR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≈</m:t>
                    </m:r>
                  </m:oMath>
                </a14:m>
                <a:r>
                  <a:rPr lang="fr-FR" altLang="zh-CN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0.7403</a:t>
                </a:r>
                <a:endParaRPr lang="zh-CN" altLang="en-US" sz="2000" dirty="0"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EDB71A3-CE96-3738-34CA-29C5AEBC88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2248" y="5168900"/>
                <a:ext cx="1917700" cy="369332"/>
              </a:xfrm>
              <a:prstGeom prst="rect">
                <a:avLst/>
              </a:prstGeom>
              <a:blipFill>
                <a:blip r:embed="rId7"/>
                <a:stretch>
                  <a:fillRect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143D1D4-3544-66AE-80CE-04982AB36C1B}"/>
                  </a:ext>
                </a:extLst>
              </p:cNvPr>
              <p:cNvSpPr txBox="1"/>
              <p:nvPr/>
            </p:nvSpPr>
            <p:spPr>
              <a:xfrm>
                <a:off x="7369700" y="1879600"/>
                <a:ext cx="2362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m:rPr>
                          <m:nor/>
                        </m:rPr>
                        <a:rPr lang="fr-FR" altLang="zh-CN" dirty="0">
                          <a:latin typeface="Arial Narrow" panose="020B0604020202020204" pitchFamily="34" charset="0"/>
                          <a:cs typeface="Arial Narrow" panose="020B0604020202020204" pitchFamily="34" charset="0"/>
                        </a:rPr>
                        <m:t>0.0333</m:t>
                      </m:r>
                    </m:oMath>
                  </m:oMathPara>
                </a14:m>
                <a:endParaRPr lang="zh-CN" altLang="en-US" dirty="0"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143D1D4-3544-66AE-80CE-04982AB36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9700" y="1879600"/>
                <a:ext cx="2362200" cy="64633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文本框 14">
            <a:extLst>
              <a:ext uri="{FF2B5EF4-FFF2-40B4-BE49-F238E27FC236}">
                <a16:creationId xmlns:a16="http://schemas.microsoft.com/office/drawing/2014/main" id="{C261F510-E929-3C27-C43A-8FF1BF32034A}"/>
              </a:ext>
            </a:extLst>
          </p:cNvPr>
          <p:cNvSpPr txBox="1"/>
          <p:nvPr/>
        </p:nvSpPr>
        <p:spPr>
          <a:xfrm>
            <a:off x="5805750" y="3254970"/>
            <a:ext cx="5588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[ 0.6867,      0.752,      0.7148,       0.7600,  </a:t>
            </a:r>
          </a:p>
          <a:p>
            <a:r>
              <a:rPr lang="en-US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  0.6987,      0.772,      0.7831,       0.732, </a:t>
            </a:r>
          </a:p>
          <a:p>
            <a:r>
              <a:rPr lang="en-US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  0.7189,     0.7849 ]</a:t>
            </a:r>
            <a:endParaRPr lang="en-GB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02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0BCA0E-8712-41BC-AE10-C77AF4D2D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C54CB20-6316-4C08-8E24-25455CAFF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D4142B8-2A59-487C-9FA0-6042FC344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29147F9-99D7-4BFC-B3C4-0F5AFB64D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734799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5ED50A-5FB7-74DD-E203-2C94AC8B4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14300"/>
            <a:ext cx="6790100" cy="175260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fr-FR" altLang="zh-CN" sz="6000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fr-FR" altLang="zh-CN" sz="6000" b="1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ésultats obtenus</a:t>
            </a:r>
            <a:br>
              <a:rPr lang="fr-FR" altLang="zh-CN" sz="6000" b="1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---- Impacts </a:t>
            </a:r>
            <a:r>
              <a:rPr lang="fr-FR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environementales</a:t>
            </a:r>
            <a:endParaRPr lang="en-US" sz="2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30F4398-8D53-2805-5802-98A2492B86D3}"/>
              </a:ext>
            </a:extLst>
          </p:cNvPr>
          <p:cNvSpPr txBox="1"/>
          <p:nvPr/>
        </p:nvSpPr>
        <p:spPr>
          <a:xfrm>
            <a:off x="6553200" y="1877813"/>
            <a:ext cx="504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[ 2.3311,    -0.9795,    -1.1445,    0.9960,         </a:t>
            </a:r>
          </a:p>
          <a:p>
            <a:r>
              <a:rPr lang="fr-FR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  0.7729,     3.8890,    -2.0316,    1.3584,         </a:t>
            </a:r>
          </a:p>
          <a:p>
            <a:r>
              <a:rPr lang="fr-FR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  0.8420,     0.5646,     1.3049,     2.2544,   </a:t>
            </a:r>
          </a:p>
          <a:p>
            <a:r>
              <a:rPr lang="fr-FR" altLang="zh-CN" dirty="0">
                <a:latin typeface="Arial Narrow" panose="020B0604020202020204" pitchFamily="34" charset="0"/>
                <a:cs typeface="Arial Narrow" panose="020B0604020202020204" pitchFamily="34" charset="0"/>
              </a:rPr>
              <a:t>  2.1827,    -4.2457,     0.5458,     2.2395 ]</a:t>
            </a:r>
            <a:endParaRPr lang="en-GB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C3812E0-A8DE-CF74-195B-6DA0DBA9EEF2}"/>
              </a:ext>
            </a:extLst>
          </p:cNvPr>
          <p:cNvSpPr txBox="1"/>
          <p:nvPr/>
        </p:nvSpPr>
        <p:spPr>
          <a:xfrm>
            <a:off x="607789" y="2373868"/>
            <a:ext cx="529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fontière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décision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du perceptron </a:t>
            </a:r>
            <a:r>
              <a:rPr lang="fr-FR" altLang="zh-CN" dirty="0">
                <a:latin typeface="Arial" panose="020B0604020202020204" pitchFamily="34" charset="0"/>
                <a:cs typeface="Arial" panose="020B0604020202020204" pitchFamily="34" charset="0"/>
              </a:rPr>
              <a:t>w: </a:t>
            </a:r>
          </a:p>
        </p:txBody>
      </p:sp>
      <p:sp>
        <p:nvSpPr>
          <p:cNvPr id="3" name="下箭头 2">
            <a:extLst>
              <a:ext uri="{FF2B5EF4-FFF2-40B4-BE49-F238E27FC236}">
                <a16:creationId xmlns:a16="http://schemas.microsoft.com/office/drawing/2014/main" id="{8BE15186-BA33-47D7-C858-1C71AACC9E4B}"/>
              </a:ext>
            </a:extLst>
          </p:cNvPr>
          <p:cNvSpPr/>
          <p:nvPr/>
        </p:nvSpPr>
        <p:spPr>
          <a:xfrm>
            <a:off x="5343619" y="3250168"/>
            <a:ext cx="886410" cy="97155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A24F2C1-452D-7C88-AD6C-F846C72D2546}"/>
                  </a:ext>
                </a:extLst>
              </p:cNvPr>
              <p:cNvSpPr txBox="1"/>
              <p:nvPr/>
            </p:nvSpPr>
            <p:spPr>
              <a:xfrm>
                <a:off x="4149298" y="4461410"/>
                <a:ext cx="644080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fr-FR" altLang="zh-CN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Accuracy</a:t>
                </a:r>
                <a:r>
                  <a:rPr lang="fr-FR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moyenne: </a:t>
                </a:r>
                <a14:m>
                  <m:oMath xmlns:m="http://schemas.openxmlformats.org/officeDocument/2006/math">
                    <m:r>
                      <a:rPr lang="fr-FR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≈</m:t>
                    </m:r>
                  </m:oMath>
                </a14:m>
                <a:r>
                  <a:rPr lang="fr-FR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0.9139</a:t>
                </a:r>
              </a:p>
              <a:p>
                <a:r>
                  <a:rPr lang="fr-FR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écart type: </a:t>
                </a:r>
                <a14:m>
                  <m:oMath xmlns:m="http://schemas.openxmlformats.org/officeDocument/2006/math">
                    <m:r>
                      <a:rPr lang="fr-FR" altLang="zh-CN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≈</m:t>
                    </m:r>
                    <m:r>
                      <a:rPr lang="fr-FR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fr-FR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0.0164</a:t>
                </a:r>
                <a:endParaRPr lang="en-GB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A24F2C1-452D-7C88-AD6C-F846C72D2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9298" y="4461410"/>
                <a:ext cx="6440804" cy="646331"/>
              </a:xfrm>
              <a:prstGeom prst="rect">
                <a:avLst/>
              </a:prstGeom>
              <a:blipFill>
                <a:blip r:embed="rId2"/>
                <a:stretch>
                  <a:fillRect l="-787" t="-5769" b="-1153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457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B2137EB-790E-AC25-8132-1E9764821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676401"/>
            <a:ext cx="6781800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02 - Ingredients</a:t>
            </a:r>
          </a:p>
        </p:txBody>
      </p:sp>
    </p:spTree>
    <p:extLst>
      <p:ext uri="{BB962C8B-B14F-4D97-AF65-F5344CB8AC3E}">
        <p14:creationId xmlns:p14="http://schemas.microsoft.com/office/powerpoint/2010/main" val="137405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E825FCD-6031-FD3C-AC5F-C4CBA1D28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598" y="114300"/>
            <a:ext cx="9573128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Construction de </a:t>
            </a:r>
            <a:r>
              <a:rPr lang="en-US" sz="6000" b="1" dirty="0" err="1">
                <a:latin typeface="Arial" panose="020B0604020202020204" pitchFamily="34" charset="0"/>
                <a:cs typeface="Arial" panose="020B0604020202020204" pitchFamily="34" charset="0"/>
              </a:rPr>
              <a:t>modèle</a:t>
            </a:r>
            <a:endParaRPr lang="en-US" sz="6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D27E4E13-E5F0-3F2C-7250-F8FCC1DC43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099724"/>
              </p:ext>
            </p:extLst>
          </p:nvPr>
        </p:nvGraphicFramePr>
        <p:xfrm>
          <a:off x="457197" y="1005417"/>
          <a:ext cx="6807203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燕尾形箭头 5">
            <a:extLst>
              <a:ext uri="{FF2B5EF4-FFF2-40B4-BE49-F238E27FC236}">
                <a16:creationId xmlns:a16="http://schemas.microsoft.com/office/drawing/2014/main" id="{67459477-FDD5-EA0A-8467-D78530859058}"/>
              </a:ext>
            </a:extLst>
          </p:cNvPr>
          <p:cNvSpPr/>
          <p:nvPr/>
        </p:nvSpPr>
        <p:spPr>
          <a:xfrm>
            <a:off x="7796463" y="3181350"/>
            <a:ext cx="1473199" cy="787400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EC2105-1B5D-AD1A-F721-8F46145D33D1}"/>
              </a:ext>
            </a:extLst>
          </p:cNvPr>
          <p:cNvSpPr txBox="1"/>
          <p:nvPr/>
        </p:nvSpPr>
        <p:spPr>
          <a:xfrm>
            <a:off x="9320462" y="3159264"/>
            <a:ext cx="2338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Méthode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appliqué: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Arbre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décision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0675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990600"/>
            <a:ext cx="99060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2258A2B-3673-C717-ABBA-0EDDE95A7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63827" y="0"/>
            <a:ext cx="6781800" cy="175260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r"/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Résultat</a:t>
            </a:r>
            <a: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obtenus</a:t>
            </a:r>
            <a:br>
              <a:rPr lang="en-US" sz="60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kern="1200" dirty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---- </a:t>
            </a:r>
            <a:r>
              <a:rPr lang="fr-FR" altLang="en-US" sz="2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Consommation de ressource</a:t>
            </a:r>
            <a:br>
              <a:rPr lang="zh-CN" altLang="en-US" sz="2800" dirty="0"/>
            </a:br>
            <a:endParaRPr lang="en-US" sz="60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4231912-28BD-C791-81CA-30458FBF3E8F}"/>
              </a:ext>
            </a:extLst>
          </p:cNvPr>
          <p:cNvSpPr txBox="1"/>
          <p:nvPr/>
        </p:nvSpPr>
        <p:spPr>
          <a:xfrm>
            <a:off x="2026508" y="1752600"/>
            <a:ext cx="4979773" cy="1237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139D4608-24DF-F04B-70A0-A4621933AC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1601813"/>
              </p:ext>
            </p:extLst>
          </p:nvPr>
        </p:nvGraphicFramePr>
        <p:xfrm>
          <a:off x="1828799" y="1559010"/>
          <a:ext cx="7838303" cy="4308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527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343</Words>
  <Application>Microsoft Macintosh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Arial</vt:lpstr>
      <vt:lpstr>Arial Narrow</vt:lpstr>
      <vt:lpstr>Calibri</vt:lpstr>
      <vt:lpstr>Cambria Math</vt:lpstr>
      <vt:lpstr>Office 主题​​</vt:lpstr>
      <vt:lpstr>Présentation du projet</vt:lpstr>
      <vt:lpstr>Bilan</vt:lpstr>
      <vt:lpstr>01 - Synthèse</vt:lpstr>
      <vt:lpstr>Construction de modèle</vt:lpstr>
      <vt:lpstr>Résultats obtenus ---- Livraison et Emballage</vt:lpstr>
      <vt:lpstr>Résultats obtenus ---- Impacts environementales</vt:lpstr>
      <vt:lpstr>02 - Ingredients</vt:lpstr>
      <vt:lpstr>Construction de modèle</vt:lpstr>
      <vt:lpstr>Résultat obtenus ---- Consommation de ressource </vt:lpstr>
      <vt:lpstr>Résultat obtenus ---- Consommation de ressource </vt:lpstr>
      <vt:lpstr>03 - Étape</vt:lpstr>
      <vt:lpstr>Construction de modèle</vt:lpstr>
      <vt:lpstr>Résultat obtenus</vt:lpstr>
      <vt:lpstr>Résultat obtenus</vt:lpstr>
      <vt:lpstr>Merci d'avoir écouté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projet</dc:title>
  <dc:creator>RUNLIN zhou</dc:creator>
  <cp:lastModifiedBy>RUNLIN zhou</cp:lastModifiedBy>
  <cp:revision>3</cp:revision>
  <dcterms:created xsi:type="dcterms:W3CDTF">2023-05-20T09:49:56Z</dcterms:created>
  <dcterms:modified xsi:type="dcterms:W3CDTF">2023-05-21T12:33:02Z</dcterms:modified>
</cp:coreProperties>
</file>

<file path=docProps/thumbnail.jpeg>
</file>